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59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E2735D3-1C7E-4A6A-82F1-6B0F6BBB8BBC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FC99CDB4-4170-4801-90CE-2A9CDB905A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E2735D3-1C7E-4A6A-82F1-6B0F6BBB8BBC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2735D3-1C7E-4A6A-82F1-6B0F6BBB8BBC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E2735D3-1C7E-4A6A-82F1-6B0F6BBB8BBC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E2735D3-1C7E-4A6A-82F1-6B0F6BBB8BBC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2E2735D3-1C7E-4A6A-82F1-6B0F6BBB8BBC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FC99CDB4-4170-4801-90CE-2A9CDB905A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基督精兵前進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基督精兵</a:t>
            </a:r>
            <a:r>
              <a:rPr lang="zh-TW" altLang="en-US" sz="5400" dirty="0" smtClean="0"/>
              <a:t>前進  齊</a:t>
            </a:r>
            <a:r>
              <a:rPr lang="zh-TW" altLang="en-US" sz="5400" dirty="0"/>
              <a:t>向戰場</a:t>
            </a:r>
            <a:r>
              <a:rPr lang="zh-TW" altLang="en-US" sz="5400" dirty="0" smtClean="0"/>
              <a:t>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為我</a:t>
            </a:r>
            <a:r>
              <a:rPr lang="zh-TW" altLang="en-US" sz="5400" dirty="0" smtClean="0"/>
              <a:t>元帥  引導</a:t>
            </a:r>
            <a:r>
              <a:rPr lang="zh-TW" altLang="en-US" sz="5400" dirty="0"/>
              <a:t>在</a:t>
            </a:r>
            <a:r>
              <a:rPr lang="zh-TW" altLang="en-US" sz="5400" dirty="0" smtClean="0"/>
              <a:t>前頭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永</a:t>
            </a:r>
            <a:r>
              <a:rPr lang="zh-TW" altLang="en-US" sz="5400" dirty="0"/>
              <a:t>為王之基</a:t>
            </a:r>
            <a:r>
              <a:rPr lang="zh-TW" altLang="en-US" sz="5400" dirty="0" smtClean="0"/>
              <a:t>督  帶領</a:t>
            </a:r>
            <a:r>
              <a:rPr lang="zh-TW" altLang="en-US" sz="5400" dirty="0"/>
              <a:t>攻</a:t>
            </a:r>
            <a:r>
              <a:rPr lang="zh-TW" altLang="en-US" sz="5400" dirty="0" smtClean="0"/>
              <a:t>仇敵看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旗幟</a:t>
            </a:r>
            <a:r>
              <a:rPr lang="zh-TW" altLang="en-US" sz="5400" dirty="0" smtClean="0"/>
              <a:t>前進  已</a:t>
            </a:r>
            <a:r>
              <a:rPr lang="zh-TW" altLang="en-US" sz="5400" dirty="0"/>
              <a:t>到戰</a:t>
            </a:r>
            <a:r>
              <a:rPr lang="zh-TW" altLang="en-US" sz="5400" dirty="0" smtClean="0"/>
              <a:t>陣地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基督精兵前進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基督精兵</a:t>
            </a:r>
            <a:r>
              <a:rPr lang="zh-TW" altLang="en-US" sz="5400" dirty="0" smtClean="0"/>
              <a:t>前進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齊</a:t>
            </a:r>
            <a:r>
              <a:rPr lang="zh-TW" altLang="en-US" sz="5400" dirty="0"/>
              <a:t>向戰場</a:t>
            </a:r>
            <a:r>
              <a:rPr lang="zh-TW" altLang="en-US" sz="5400" dirty="0" smtClean="0"/>
              <a:t>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為我</a:t>
            </a:r>
            <a:r>
              <a:rPr lang="zh-TW" altLang="en-US" sz="5400" dirty="0" smtClean="0"/>
              <a:t>元帥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引導</a:t>
            </a:r>
            <a:r>
              <a:rPr lang="zh-TW" altLang="en-US" sz="5400" dirty="0"/>
              <a:t>在</a:t>
            </a:r>
            <a:r>
              <a:rPr lang="zh-TW" altLang="en-US" sz="5400" dirty="0" smtClean="0"/>
              <a:t>前頭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基督精兵前進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基督精兵</a:t>
            </a:r>
            <a:r>
              <a:rPr lang="zh-TW" altLang="en-US" sz="5400" dirty="0" smtClean="0"/>
              <a:t>前進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齊</a:t>
            </a:r>
            <a:r>
              <a:rPr lang="zh-TW" altLang="en-US" sz="5400" dirty="0"/>
              <a:t>向戰場</a:t>
            </a:r>
            <a:r>
              <a:rPr lang="zh-TW" altLang="en-US" sz="5400" dirty="0" smtClean="0"/>
              <a:t>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為我</a:t>
            </a:r>
            <a:r>
              <a:rPr lang="zh-TW" altLang="en-US" sz="5400" dirty="0" smtClean="0"/>
              <a:t>元帥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引導</a:t>
            </a:r>
            <a:r>
              <a:rPr lang="zh-TW" altLang="en-US" sz="5400" dirty="0"/>
              <a:t>在</a:t>
            </a:r>
            <a:r>
              <a:rPr lang="zh-TW" altLang="en-US" sz="5400" dirty="0" smtClean="0"/>
              <a:t>前頭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基督精兵前進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見此得勝</a:t>
            </a:r>
            <a:r>
              <a:rPr lang="zh-TW" altLang="en-US" sz="5400" dirty="0" smtClean="0"/>
              <a:t>旗號  撒</a:t>
            </a:r>
            <a:r>
              <a:rPr lang="zh-TW" altLang="en-US" sz="5400" dirty="0"/>
              <a:t>但軍</a:t>
            </a:r>
            <a:r>
              <a:rPr lang="zh-TW" altLang="en-US" sz="5400" dirty="0" smtClean="0"/>
              <a:t>逃遁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凡</a:t>
            </a:r>
            <a:r>
              <a:rPr lang="zh-TW" altLang="en-US" sz="5400" dirty="0"/>
              <a:t>屬基督</a:t>
            </a:r>
            <a:r>
              <a:rPr lang="zh-TW" altLang="en-US" sz="5400" dirty="0" smtClean="0"/>
              <a:t>精兵  都</a:t>
            </a:r>
            <a:r>
              <a:rPr lang="zh-TW" altLang="en-US" sz="5400" dirty="0"/>
              <a:t>該向</a:t>
            </a:r>
            <a:r>
              <a:rPr lang="zh-TW" altLang="en-US" sz="5400" dirty="0" smtClean="0"/>
              <a:t>前進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凱歌</a:t>
            </a:r>
            <a:r>
              <a:rPr lang="zh-TW" altLang="en-US" sz="5400" dirty="0"/>
              <a:t>遍地</a:t>
            </a:r>
            <a:r>
              <a:rPr lang="zh-TW" altLang="en-US" sz="5400" dirty="0" smtClean="0"/>
              <a:t>高唱  地獄</a:t>
            </a:r>
            <a:r>
              <a:rPr lang="zh-TW" altLang="en-US" sz="5400" dirty="0"/>
              <a:t>皆</a:t>
            </a:r>
            <a:r>
              <a:rPr lang="zh-TW" altLang="en-US" sz="5400" dirty="0" smtClean="0"/>
              <a:t>震動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弟兄</a:t>
            </a:r>
            <a:r>
              <a:rPr lang="zh-TW" altLang="en-US" sz="5400" dirty="0"/>
              <a:t>高聲同</a:t>
            </a:r>
            <a:r>
              <a:rPr lang="zh-TW" altLang="en-US" sz="5400" dirty="0" smtClean="0"/>
              <a:t>唱  頌讚</a:t>
            </a:r>
            <a:r>
              <a:rPr lang="zh-TW" altLang="en-US" sz="5400" dirty="0"/>
              <a:t>主無窮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基督精兵前進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基督精兵</a:t>
            </a:r>
            <a:r>
              <a:rPr lang="zh-TW" altLang="en-US" sz="5400" dirty="0" smtClean="0"/>
              <a:t>前進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齊</a:t>
            </a:r>
            <a:r>
              <a:rPr lang="zh-TW" altLang="en-US" sz="5400" dirty="0"/>
              <a:t>向戰場</a:t>
            </a:r>
            <a:r>
              <a:rPr lang="zh-TW" altLang="en-US" sz="5400" dirty="0" smtClean="0"/>
              <a:t>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為我</a:t>
            </a:r>
            <a:r>
              <a:rPr lang="zh-TW" altLang="en-US" sz="5400" dirty="0" smtClean="0"/>
              <a:t>元帥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引導</a:t>
            </a:r>
            <a:r>
              <a:rPr lang="zh-TW" altLang="en-US" sz="5400" dirty="0"/>
              <a:t>在</a:t>
            </a:r>
            <a:r>
              <a:rPr lang="zh-TW" altLang="en-US" sz="5400" dirty="0" smtClean="0"/>
              <a:t>前頭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基督精兵前進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基督聖教</a:t>
            </a:r>
            <a:r>
              <a:rPr lang="zh-TW" altLang="en-US" sz="5400" dirty="0" smtClean="0"/>
              <a:t>上前  猶如</a:t>
            </a:r>
            <a:r>
              <a:rPr lang="zh-TW" altLang="en-US" sz="5400" dirty="0"/>
              <a:t>大營</a:t>
            </a:r>
            <a:r>
              <a:rPr lang="zh-TW" altLang="en-US" sz="5400" dirty="0" smtClean="0"/>
              <a:t>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等兄弟走</a:t>
            </a:r>
            <a:r>
              <a:rPr lang="zh-TW" altLang="en-US" sz="5400" dirty="0" smtClean="0"/>
              <a:t>過  昔</a:t>
            </a:r>
            <a:r>
              <a:rPr lang="zh-TW" altLang="en-US" sz="5400" dirty="0"/>
              <a:t>聖徒所</a:t>
            </a:r>
            <a:r>
              <a:rPr lang="zh-TW" altLang="en-US" sz="5400" dirty="0" smtClean="0"/>
              <a:t>經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等不可</a:t>
            </a:r>
            <a:r>
              <a:rPr lang="zh-TW" altLang="en-US" sz="5400" dirty="0" smtClean="0"/>
              <a:t>分離  須</a:t>
            </a:r>
            <a:r>
              <a:rPr lang="zh-TW" altLang="en-US" sz="5400" dirty="0"/>
              <a:t>與眾</a:t>
            </a:r>
            <a:r>
              <a:rPr lang="zh-TW" altLang="en-US" sz="5400" dirty="0" smtClean="0"/>
              <a:t>一體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即</a:t>
            </a:r>
            <a:r>
              <a:rPr lang="zh-TW" altLang="en-US" sz="5400" dirty="0"/>
              <a:t>仁愛與</a:t>
            </a:r>
            <a:r>
              <a:rPr lang="zh-TW" altLang="en-US" sz="5400" dirty="0" smtClean="0"/>
              <a:t>指望  道</a:t>
            </a:r>
            <a:r>
              <a:rPr lang="zh-TW" altLang="en-US" sz="5400" dirty="0"/>
              <a:t>理合為一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基督精兵前進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基督精兵</a:t>
            </a:r>
            <a:r>
              <a:rPr lang="zh-TW" altLang="en-US" sz="5400" dirty="0" smtClean="0"/>
              <a:t>前進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齊</a:t>
            </a:r>
            <a:r>
              <a:rPr lang="zh-TW" altLang="en-US" sz="5400" dirty="0"/>
              <a:t>向戰場</a:t>
            </a:r>
            <a:r>
              <a:rPr lang="zh-TW" altLang="en-US" sz="5400" dirty="0" smtClean="0"/>
              <a:t>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為我</a:t>
            </a:r>
            <a:r>
              <a:rPr lang="zh-TW" altLang="en-US" sz="5400" dirty="0" smtClean="0"/>
              <a:t>元帥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引導</a:t>
            </a:r>
            <a:r>
              <a:rPr lang="zh-TW" altLang="en-US" sz="5400" dirty="0"/>
              <a:t>在</a:t>
            </a:r>
            <a:r>
              <a:rPr lang="zh-TW" altLang="en-US" sz="5400" dirty="0" smtClean="0"/>
              <a:t>前頭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基督精兵前進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王位冠冕可</a:t>
            </a:r>
            <a:r>
              <a:rPr lang="zh-TW" altLang="en-US" sz="5400" dirty="0" smtClean="0"/>
              <a:t>壞  邦國</a:t>
            </a:r>
            <a:r>
              <a:rPr lang="zh-TW" altLang="en-US" sz="5400" dirty="0"/>
              <a:t>有</a:t>
            </a:r>
            <a:r>
              <a:rPr lang="zh-TW" altLang="en-US" sz="5400" dirty="0" smtClean="0"/>
              <a:t>興衰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惟有</a:t>
            </a:r>
            <a:r>
              <a:rPr lang="zh-TW" altLang="en-US" sz="5400" dirty="0"/>
              <a:t>基督聖</a:t>
            </a:r>
            <a:r>
              <a:rPr lang="zh-TW" altLang="en-US" sz="5400" dirty="0" smtClean="0"/>
              <a:t>教  傳</a:t>
            </a:r>
            <a:r>
              <a:rPr lang="zh-TW" altLang="en-US" sz="5400" dirty="0"/>
              <a:t>流永不</a:t>
            </a:r>
            <a:r>
              <a:rPr lang="zh-TW" altLang="en-US" sz="5400" dirty="0" smtClean="0"/>
              <a:t>敗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地獄</a:t>
            </a:r>
            <a:r>
              <a:rPr lang="zh-TW" altLang="en-US" sz="5400" dirty="0"/>
              <a:t>兇惡</a:t>
            </a:r>
            <a:r>
              <a:rPr lang="zh-TW" altLang="en-US" sz="5400" dirty="0" smtClean="0"/>
              <a:t>權勢  萬</a:t>
            </a:r>
            <a:r>
              <a:rPr lang="zh-TW" altLang="en-US" sz="5400" dirty="0"/>
              <a:t>不勝</a:t>
            </a:r>
            <a:r>
              <a:rPr lang="zh-TW" altLang="en-US" sz="5400" dirty="0" smtClean="0"/>
              <a:t>教會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因</a:t>
            </a:r>
            <a:r>
              <a:rPr lang="zh-TW" altLang="en-US" sz="5400" dirty="0"/>
              <a:t>基督所</a:t>
            </a:r>
            <a:r>
              <a:rPr lang="zh-TW" altLang="en-US" sz="5400" dirty="0" smtClean="0"/>
              <a:t>應許  永遠</a:t>
            </a:r>
            <a:r>
              <a:rPr lang="zh-TW" altLang="en-US" sz="5400" dirty="0"/>
              <a:t>不能廢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基督精兵前進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基督精兵</a:t>
            </a:r>
            <a:r>
              <a:rPr lang="zh-TW" altLang="en-US" sz="5400" dirty="0" smtClean="0"/>
              <a:t>前進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齊</a:t>
            </a:r>
            <a:r>
              <a:rPr lang="zh-TW" altLang="en-US" sz="5400" dirty="0"/>
              <a:t>向戰場</a:t>
            </a:r>
            <a:r>
              <a:rPr lang="zh-TW" altLang="en-US" sz="5400" dirty="0" smtClean="0"/>
              <a:t>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為我</a:t>
            </a:r>
            <a:r>
              <a:rPr lang="zh-TW" altLang="en-US" sz="5400" dirty="0" smtClean="0"/>
              <a:t>元帥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引導</a:t>
            </a:r>
            <a:r>
              <a:rPr lang="zh-TW" altLang="en-US" sz="5400" dirty="0"/>
              <a:t>在</a:t>
            </a:r>
            <a:r>
              <a:rPr lang="zh-TW" altLang="en-US" sz="5400" dirty="0" smtClean="0"/>
              <a:t>前頭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基督精兵前進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眾聖民齊</a:t>
            </a:r>
            <a:r>
              <a:rPr lang="zh-TW" altLang="en-US" sz="5400" dirty="0" smtClean="0"/>
              <a:t>上前  聯</a:t>
            </a:r>
            <a:r>
              <a:rPr lang="zh-TW" altLang="en-US" sz="5400" dirty="0"/>
              <a:t>為快</a:t>
            </a:r>
            <a:r>
              <a:rPr lang="zh-TW" altLang="en-US" sz="5400" dirty="0" smtClean="0"/>
              <a:t>樂群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等歡呼</a:t>
            </a:r>
            <a:r>
              <a:rPr lang="zh-TW" altLang="en-US" sz="5400" dirty="0" smtClean="0"/>
              <a:t>和諧  合</a:t>
            </a:r>
            <a:r>
              <a:rPr lang="zh-TW" altLang="en-US" sz="5400" dirty="0"/>
              <a:t>發凱歌</a:t>
            </a:r>
            <a:r>
              <a:rPr lang="zh-TW" altLang="en-US" sz="5400" dirty="0" smtClean="0"/>
              <a:t>聲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榮耀</a:t>
            </a:r>
            <a:r>
              <a:rPr lang="zh-TW" altLang="en-US" sz="5400" dirty="0"/>
              <a:t>讚美</a:t>
            </a:r>
            <a:r>
              <a:rPr lang="zh-TW" altLang="en-US" sz="5400" dirty="0" smtClean="0"/>
              <a:t>尊貴  歸</a:t>
            </a:r>
            <a:r>
              <a:rPr lang="zh-TW" altLang="en-US" sz="5400" dirty="0"/>
              <a:t>與基督</a:t>
            </a:r>
            <a:r>
              <a:rPr lang="zh-TW" altLang="en-US" sz="5400" dirty="0" smtClean="0"/>
              <a:t>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無數之</a:t>
            </a:r>
            <a:r>
              <a:rPr lang="zh-TW" altLang="en-US" sz="5400" dirty="0" smtClean="0"/>
              <a:t>年代  人</a:t>
            </a:r>
            <a:r>
              <a:rPr lang="zh-TW" altLang="en-US" sz="5400" dirty="0"/>
              <a:t>同天使唱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2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2</TotalTime>
  <Words>253</Words>
  <Application>Microsoft Office PowerPoint</Application>
  <PresentationFormat>如螢幕大小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佈景主題2</vt:lpstr>
      <vt:lpstr>基督精兵前進</vt:lpstr>
      <vt:lpstr>基督精兵前進</vt:lpstr>
      <vt:lpstr>基督精兵前進</vt:lpstr>
      <vt:lpstr>基督精兵前進</vt:lpstr>
      <vt:lpstr>基督精兵前進</vt:lpstr>
      <vt:lpstr>基督精兵前進</vt:lpstr>
      <vt:lpstr>基督精兵前進</vt:lpstr>
      <vt:lpstr>基督精兵前進</vt:lpstr>
      <vt:lpstr>基督精兵前進</vt:lpstr>
      <vt:lpstr>基督精兵前進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基督精兵前進</dc:title>
  <dc:creator>datang</dc:creator>
  <cp:lastModifiedBy>datang</cp:lastModifiedBy>
  <cp:revision>1</cp:revision>
  <dcterms:created xsi:type="dcterms:W3CDTF">2014-09-01T07:25:15Z</dcterms:created>
  <dcterms:modified xsi:type="dcterms:W3CDTF">2014-09-01T07:28:01Z</dcterms:modified>
</cp:coreProperties>
</file>