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C9D27C6-85F6-4D6C-9E4A-112807DF9525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2F8BDD2-CACE-4FBE-9B99-2068EC8F43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藏我在翅膀蔭</a:t>
            </a:r>
            <a:r>
              <a:rPr lang="zh-TW" altLang="en-US" sz="5400" dirty="0" smtClean="0"/>
              <a:t>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遮蓋我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你大能手</a:t>
            </a:r>
            <a:r>
              <a:rPr lang="zh-TW" altLang="en-US" sz="5400" dirty="0" smtClean="0"/>
              <a:t>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當大海翻騰</a:t>
            </a:r>
            <a:r>
              <a:rPr lang="zh-TW" altLang="en-US" sz="5400" dirty="0" smtClean="0"/>
              <a:t>波濤洶湧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與你展翅暴風</a:t>
            </a:r>
            <a:r>
              <a:rPr lang="zh-TW" altLang="en-US" sz="5400" dirty="0" smtClean="0"/>
              <a:t>上空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父你</a:t>
            </a:r>
            <a:r>
              <a:rPr lang="zh-TW" altLang="en-US" sz="5400" dirty="0"/>
              <a:t>仍作王在</a:t>
            </a:r>
            <a:r>
              <a:rPr lang="zh-TW" altLang="en-US" sz="5400" dirty="0" smtClean="0"/>
              <a:t>洪水中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要安靜知你是神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我靈</a:t>
            </a:r>
            <a:r>
              <a:rPr lang="zh-TW" altLang="en-US" sz="5400" dirty="0" smtClean="0"/>
              <a:t>安息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 在</a:t>
            </a:r>
            <a:r>
              <a:rPr lang="zh-TW" altLang="en-US" sz="5400" dirty="0"/>
              <a:t>基督</a:t>
            </a:r>
            <a:r>
              <a:rPr lang="zh-TW" altLang="en-US" sz="5400" dirty="0" smtClean="0"/>
              <a:t>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大</a:t>
            </a:r>
            <a:r>
              <a:rPr lang="zh-TW" altLang="en-US" sz="5400" dirty="0" smtClean="0"/>
              <a:t>能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 使</a:t>
            </a:r>
            <a:r>
              <a:rPr lang="zh-TW" altLang="en-US" sz="5400" dirty="0"/>
              <a:t>我安然信靠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當大海翻騰</a:t>
            </a:r>
            <a:r>
              <a:rPr lang="zh-TW" altLang="en-US" sz="5400" dirty="0" smtClean="0"/>
              <a:t>波濤洶湧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與你展翅暴風</a:t>
            </a:r>
            <a:r>
              <a:rPr lang="zh-TW" altLang="en-US" sz="5400" dirty="0" smtClean="0"/>
              <a:t>上空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父你</a:t>
            </a:r>
            <a:r>
              <a:rPr lang="zh-TW" altLang="en-US" sz="5400" dirty="0"/>
              <a:t>仍作王在</a:t>
            </a:r>
            <a:r>
              <a:rPr lang="zh-TW" altLang="en-US" sz="5400" dirty="0" smtClean="0"/>
              <a:t>洪水中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要安靜知你是神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79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安靜</vt:lpstr>
      <vt:lpstr>安靜</vt:lpstr>
      <vt:lpstr>安靜</vt:lpstr>
      <vt:lpstr>安靜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DAIDUONG</dc:creator>
  <cp:lastModifiedBy>DAIDUONG</cp:lastModifiedBy>
  <cp:revision>1</cp:revision>
  <dcterms:created xsi:type="dcterms:W3CDTF">2014-07-12T04:24:23Z</dcterms:created>
  <dcterms:modified xsi:type="dcterms:W3CDTF">2014-07-12T04:28:30Z</dcterms:modified>
</cp:coreProperties>
</file>