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40A6-D20B-489A-BABF-45053796B97C}" type="datetimeFigureOut">
              <a:rPr lang="zh-TW" altLang="en-US" smtClean="0"/>
              <a:t>2013/12/7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75D-96CF-440B-BFC3-E9961FD8FB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40A6-D20B-489A-BABF-45053796B97C}" type="datetimeFigureOut">
              <a:rPr lang="zh-TW" altLang="en-US" smtClean="0"/>
              <a:t>2013/12/7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75D-96CF-440B-BFC3-E9961FD8FB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40A6-D20B-489A-BABF-45053796B97C}" type="datetimeFigureOut">
              <a:rPr lang="zh-TW" altLang="en-US" smtClean="0"/>
              <a:t>2013/12/7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75D-96CF-440B-BFC3-E9961FD8FB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40A6-D20B-489A-BABF-45053796B97C}" type="datetimeFigureOut">
              <a:rPr lang="zh-TW" altLang="en-US" smtClean="0"/>
              <a:t>2013/12/7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75D-96CF-440B-BFC3-E9961FD8FB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40A6-D20B-489A-BABF-45053796B97C}" type="datetimeFigureOut">
              <a:rPr lang="zh-TW" altLang="en-US" smtClean="0"/>
              <a:t>2013/12/7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75D-96CF-440B-BFC3-E9961FD8FB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40A6-D20B-489A-BABF-45053796B97C}" type="datetimeFigureOut">
              <a:rPr lang="zh-TW" altLang="en-US" smtClean="0"/>
              <a:t>2013/12/7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75D-96CF-440B-BFC3-E9961FD8FB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40A6-D20B-489A-BABF-45053796B97C}" type="datetimeFigureOut">
              <a:rPr lang="zh-TW" altLang="en-US" smtClean="0"/>
              <a:t>2013/12/7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75D-96CF-440B-BFC3-E9961FD8FB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40A6-D20B-489A-BABF-45053796B97C}" type="datetimeFigureOut">
              <a:rPr lang="zh-TW" altLang="en-US" smtClean="0"/>
              <a:t>2013/12/7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75D-96CF-440B-BFC3-E9961FD8FB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40A6-D20B-489A-BABF-45053796B97C}" type="datetimeFigureOut">
              <a:rPr lang="zh-TW" altLang="en-US" smtClean="0"/>
              <a:t>2013/12/7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75D-96CF-440B-BFC3-E9961FD8FB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40A6-D20B-489A-BABF-45053796B97C}" type="datetimeFigureOut">
              <a:rPr lang="zh-TW" altLang="en-US" smtClean="0"/>
              <a:t>2013/12/7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75D-96CF-440B-BFC3-E9961FD8FB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40A6-D20B-489A-BABF-45053796B97C}" type="datetimeFigureOut">
              <a:rPr lang="zh-TW" altLang="en-US" smtClean="0"/>
              <a:t>2013/12/7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C75D-96CF-440B-BFC3-E9961FD8FB5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940A6-D20B-489A-BABF-45053796B97C}" type="datetimeFigureOut">
              <a:rPr lang="zh-TW" altLang="en-US" smtClean="0"/>
              <a:t>2013/12/7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C75D-96CF-440B-BFC3-E9961FD8FB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平安</a:t>
            </a:r>
            <a:r>
              <a:rPr lang="zh-TW" altLang="en-US" dirty="0" smtClean="0"/>
              <a:t>夜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至聖</a:t>
            </a:r>
            <a:r>
              <a:rPr lang="zh-TW" altLang="en-US" sz="5400" dirty="0" smtClean="0"/>
              <a:t>夜  盡</a:t>
            </a:r>
            <a:r>
              <a:rPr lang="zh-TW" altLang="en-US" sz="5400" dirty="0"/>
              <a:t>安</a:t>
            </a:r>
            <a:r>
              <a:rPr lang="zh-TW" altLang="en-US" sz="5400" dirty="0" smtClean="0"/>
              <a:t>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大幽靜  大</a:t>
            </a:r>
            <a:r>
              <a:rPr lang="zh-TW" altLang="en-US" sz="5400" dirty="0"/>
              <a:t>光明</a:t>
            </a:r>
          </a:p>
          <a:p>
            <a:pPr algn="ctr">
              <a:buNone/>
            </a:pPr>
            <a:r>
              <a:rPr lang="zh-TW" altLang="en-US" sz="5400" dirty="0"/>
              <a:t>將慈母與聖嬰圍環</a:t>
            </a:r>
            <a:r>
              <a:rPr lang="en-US" sz="5400" dirty="0"/>
              <a:t> 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 smtClean="0"/>
              <a:t>自幼</a:t>
            </a:r>
            <a:r>
              <a:rPr lang="zh-TW" altLang="en-US" sz="5400" dirty="0"/>
              <a:t>恩惠充滿</a:t>
            </a:r>
            <a:r>
              <a:rPr lang="zh-TW" altLang="en-US" sz="5400" dirty="0" smtClean="0"/>
              <a:t>無限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深睡中得</a:t>
            </a:r>
            <a:r>
              <a:rPr lang="zh-TW" altLang="en-US" sz="5400" dirty="0"/>
              <a:t>天安深睡中得天安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平安</a:t>
            </a:r>
            <a:r>
              <a:rPr lang="zh-TW" altLang="en-US" dirty="0" smtClean="0"/>
              <a:t>夜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至聖</a:t>
            </a:r>
            <a:r>
              <a:rPr lang="zh-TW" altLang="en-US" sz="5400" dirty="0" smtClean="0"/>
              <a:t>夜  盡</a:t>
            </a:r>
            <a:r>
              <a:rPr lang="zh-TW" altLang="en-US" sz="5400" dirty="0"/>
              <a:t>安</a:t>
            </a:r>
            <a:r>
              <a:rPr lang="zh-TW" altLang="en-US" sz="5400" dirty="0" smtClean="0"/>
              <a:t>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牧人</a:t>
            </a:r>
            <a:r>
              <a:rPr lang="zh-TW" altLang="en-US" sz="5400" dirty="0"/>
              <a:t>見 </a:t>
            </a:r>
            <a:r>
              <a:rPr lang="zh-TW" altLang="en-US" sz="5400" dirty="0" smtClean="0"/>
              <a:t> 心</a:t>
            </a:r>
            <a:r>
              <a:rPr lang="zh-TW" altLang="en-US" sz="5400" dirty="0"/>
              <a:t>不寧</a:t>
            </a:r>
            <a:r>
              <a:rPr lang="en-US" sz="5400" dirty="0"/>
              <a:t> 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天上榮光照臨</a:t>
            </a:r>
            <a:r>
              <a:rPr lang="zh-TW" altLang="en-US" sz="5400" dirty="0" smtClean="0"/>
              <a:t>地下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天</a:t>
            </a:r>
            <a:r>
              <a:rPr lang="zh-TW" altLang="en-US" sz="5400" dirty="0"/>
              <a:t>軍</a:t>
            </a:r>
            <a:r>
              <a:rPr lang="zh-TW" altLang="en-US" sz="5400" dirty="0" smtClean="0"/>
              <a:t>齊唱哈</a:t>
            </a:r>
            <a:r>
              <a:rPr lang="zh-TW" altLang="en-US" sz="5400" dirty="0"/>
              <a:t>利路</a:t>
            </a:r>
            <a:r>
              <a:rPr lang="zh-TW" altLang="en-US" sz="5400" dirty="0" smtClean="0"/>
              <a:t>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基督今</a:t>
            </a:r>
            <a:r>
              <a:rPr lang="zh-TW" altLang="en-US" sz="5400" dirty="0" smtClean="0"/>
              <a:t>降生  主</a:t>
            </a:r>
            <a:r>
              <a:rPr lang="zh-TW" altLang="en-US" sz="5400" dirty="0"/>
              <a:t>基督今降生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平安</a:t>
            </a:r>
            <a:r>
              <a:rPr lang="zh-TW" altLang="en-US" dirty="0" smtClean="0"/>
              <a:t>夜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至聖夜 </a:t>
            </a:r>
            <a:r>
              <a:rPr lang="zh-TW" altLang="en-US" sz="5400" dirty="0" smtClean="0"/>
              <a:t> 盡</a:t>
            </a:r>
            <a:r>
              <a:rPr lang="zh-TW" altLang="en-US" sz="5400" dirty="0"/>
              <a:t>安</a:t>
            </a:r>
            <a:r>
              <a:rPr lang="zh-TW" altLang="en-US" sz="5400" dirty="0" smtClean="0"/>
              <a:t>平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上帝</a:t>
            </a:r>
            <a:r>
              <a:rPr lang="zh-TW" altLang="en-US" sz="5400" dirty="0"/>
              <a:t>子 </a:t>
            </a:r>
            <a:r>
              <a:rPr lang="zh-TW" altLang="en-US" sz="5400" dirty="0" smtClean="0"/>
              <a:t> 極</a:t>
            </a:r>
            <a:r>
              <a:rPr lang="zh-TW" altLang="en-US" sz="5400" dirty="0"/>
              <a:t>慈仁</a:t>
            </a:r>
            <a:r>
              <a:rPr lang="en-US" sz="5400" dirty="0"/>
              <a:t> 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聖嬰面容發出輝光</a:t>
            </a:r>
            <a:r>
              <a:rPr lang="en-US" sz="5400" dirty="0"/>
              <a:t>  </a:t>
            </a:r>
            <a:endParaRPr lang="zh-TW" altLang="en-US" sz="5400" dirty="0"/>
          </a:p>
          <a:p>
            <a:pPr algn="ctr">
              <a:buNone/>
            </a:pPr>
            <a:r>
              <a:rPr lang="en-US" sz="5400" dirty="0"/>
              <a:t> </a:t>
            </a:r>
            <a:r>
              <a:rPr lang="zh-TW" altLang="en-US" sz="5400" dirty="0"/>
              <a:t>降臨顯現發出</a:t>
            </a:r>
            <a:r>
              <a:rPr lang="zh-TW" altLang="en-US" sz="5400" dirty="0" smtClean="0"/>
              <a:t>輝光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基督</a:t>
            </a:r>
            <a:r>
              <a:rPr lang="zh-TW" altLang="en-US" sz="5400" dirty="0"/>
              <a:t>耶穌</a:t>
            </a:r>
            <a:r>
              <a:rPr lang="zh-TW" altLang="en-US" sz="5400" dirty="0" smtClean="0"/>
              <a:t>誕生  基督</a:t>
            </a:r>
            <a:r>
              <a:rPr lang="zh-TW" altLang="en-US" sz="5400" dirty="0"/>
              <a:t>耶穌誕生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5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Theme15</Template>
  <TotalTime>3</TotalTime>
  <Words>94</Words>
  <Application>Microsoft Office PowerPoint</Application>
  <PresentationFormat>如螢幕大小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Theme15</vt:lpstr>
      <vt:lpstr>平安夜</vt:lpstr>
      <vt:lpstr>平安夜</vt:lpstr>
      <vt:lpstr>平安夜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平安夜</dc:title>
  <dc:creator>DAIDUONG</dc:creator>
  <cp:lastModifiedBy>DAIDUONG</cp:lastModifiedBy>
  <cp:revision>1</cp:revision>
  <dcterms:created xsi:type="dcterms:W3CDTF">2013-12-07T08:44:01Z</dcterms:created>
  <dcterms:modified xsi:type="dcterms:W3CDTF">2013-12-07T08:47:33Z</dcterms:modified>
</cp:coreProperties>
</file>