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B0F7-0279-4E8B-8783-72C1F2FF8FAB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450C-122C-4BE7-9EFC-F294E2C7C1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B0F7-0279-4E8B-8783-72C1F2FF8FAB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450C-122C-4BE7-9EFC-F294E2C7C1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B0F7-0279-4E8B-8783-72C1F2FF8FAB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450C-122C-4BE7-9EFC-F294E2C7C1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B0F7-0279-4E8B-8783-72C1F2FF8FAB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450C-122C-4BE7-9EFC-F294E2C7C1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B0F7-0279-4E8B-8783-72C1F2FF8FAB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450C-122C-4BE7-9EFC-F294E2C7C1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B0F7-0279-4E8B-8783-72C1F2FF8FAB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450C-122C-4BE7-9EFC-F294E2C7C1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B0F7-0279-4E8B-8783-72C1F2FF8FAB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450C-122C-4BE7-9EFC-F294E2C7C1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B0F7-0279-4E8B-8783-72C1F2FF8FAB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450C-122C-4BE7-9EFC-F294E2C7C1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B0F7-0279-4E8B-8783-72C1F2FF8FAB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450C-122C-4BE7-9EFC-F294E2C7C1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B0F7-0279-4E8B-8783-72C1F2FF8FAB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450C-122C-4BE7-9EFC-F294E2C7C1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B0F7-0279-4E8B-8783-72C1F2FF8FAB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450C-122C-4BE7-9EFC-F294E2C7C1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B0F7-0279-4E8B-8783-72C1F2FF8FAB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9450C-122C-4BE7-9EFC-F294E2C7C1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我願來用歌讚美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One  two  three four five</a:t>
            </a:r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來用歌聲</a:t>
            </a:r>
            <a:r>
              <a:rPr lang="zh-TW" altLang="en-US" sz="5400" dirty="0" smtClean="0"/>
              <a:t>讚美</a:t>
            </a:r>
            <a:endParaRPr lang="en-US" altLang="zh-TW" sz="5400" dirty="0" smtClean="0"/>
          </a:p>
          <a:p>
            <a:pPr algn="ctr">
              <a:buNone/>
            </a:pPr>
            <a:r>
              <a:rPr lang="en-US" sz="5400" dirty="0" smtClean="0"/>
              <a:t>Six seven eight nine ten</a:t>
            </a:r>
          </a:p>
          <a:p>
            <a:pPr algn="ctr">
              <a:buNone/>
            </a:pPr>
            <a:r>
              <a:rPr lang="zh-TW" altLang="en-US" sz="5400" dirty="0" smtClean="0"/>
              <a:t>快樂</a:t>
            </a:r>
            <a:r>
              <a:rPr lang="zh-TW" altLang="en-US" sz="5400" dirty="0"/>
              <a:t>常伴恩永</a:t>
            </a:r>
            <a:r>
              <a:rPr lang="zh-TW" altLang="en-US" sz="5400" dirty="0" smtClean="0"/>
              <a:t>記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我願來用歌讚美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Why </a:t>
            </a:r>
            <a:r>
              <a:rPr lang="en-US" sz="5400" dirty="0"/>
              <a:t>Jesus died for </a:t>
            </a:r>
            <a:r>
              <a:rPr lang="en-US" sz="5400" dirty="0" smtClean="0"/>
              <a:t>me</a:t>
            </a:r>
            <a:endParaRPr lang="en-US" sz="5400" dirty="0"/>
          </a:p>
          <a:p>
            <a:pPr algn="ctr">
              <a:buNone/>
            </a:pPr>
            <a:r>
              <a:rPr lang="zh-TW" altLang="en-US" sz="5400" dirty="0" smtClean="0"/>
              <a:t>神情</a:t>
            </a:r>
            <a:r>
              <a:rPr lang="zh-TW" altLang="en-US" sz="5400" dirty="0"/>
              <a:t>願捨身救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en-US" sz="5400" dirty="0"/>
              <a:t>God is Love and that is </a:t>
            </a:r>
            <a:r>
              <a:rPr lang="en-US" sz="5400" dirty="0" smtClean="0"/>
              <a:t>why</a:t>
            </a:r>
            <a:r>
              <a:rPr lang="zh-TW" altLang="en-US" sz="5400" dirty="0" smtClean="0"/>
              <a:t>我</a:t>
            </a:r>
            <a:r>
              <a:rPr lang="zh-TW" altLang="en-US" sz="5400" dirty="0"/>
              <a:t>願來用歌</a:t>
            </a:r>
            <a:r>
              <a:rPr lang="zh-TW" altLang="en-US" sz="5400" dirty="0" smtClean="0"/>
              <a:t>讚美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</TotalTime>
  <Words>56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龍騰四海</vt:lpstr>
      <vt:lpstr>我願來用歌讚美</vt:lpstr>
      <vt:lpstr>我願來用歌讚美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我願來用歌讚美</dc:title>
  <dc:creator>Microsoft Windows</dc:creator>
  <cp:lastModifiedBy>Microsoft Windows</cp:lastModifiedBy>
  <cp:revision>2</cp:revision>
  <dcterms:created xsi:type="dcterms:W3CDTF">2017-03-05T00:09:10Z</dcterms:created>
  <dcterms:modified xsi:type="dcterms:W3CDTF">2017-03-05T00:12:24Z</dcterms:modified>
</cp:coreProperties>
</file>