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C62DF6C-AD8F-4E7E-A1D5-680B65B88757}" type="datetimeFigureOut">
              <a:rPr lang="zh-TW" altLang="en-US" smtClean="0"/>
              <a:pPr/>
              <a:t>2015/7/19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77A25E8-F3E7-474E-9648-ED8122B78C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572560" cy="5214974"/>
          </a:xfrm>
        </p:spPr>
        <p:txBody>
          <a:bodyPr/>
          <a:lstStyle/>
          <a:p>
            <a:r>
              <a:rPr lang="en-US" altLang="zh-TW" sz="4500" b="1" dirty="0" smtClean="0"/>
              <a:t>【</a:t>
            </a:r>
            <a:r>
              <a:rPr lang="zh-TW" altLang="en-US" sz="4500" b="1" dirty="0" smtClean="0"/>
              <a:t>更像我恩主</a:t>
            </a:r>
            <a:r>
              <a:rPr lang="en-US" altLang="zh-TW" sz="4500" b="1" dirty="0" smtClean="0"/>
              <a:t>】 </a:t>
            </a:r>
            <a:r>
              <a:rPr lang="en-US" altLang="zh-TW" sz="4500" dirty="0" smtClean="0"/>
              <a:t/>
            </a:r>
            <a:br>
              <a:rPr lang="en-US" altLang="zh-TW" sz="4500" dirty="0" smtClean="0"/>
            </a:br>
            <a:r>
              <a:rPr lang="en-US" altLang="zh-TW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更像我恩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  永遠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像我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更有主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溫柔  更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謙和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忠恕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更熱心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  更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多勇敢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忠誠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更樂意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奉獻  完成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恩主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使命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11750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像我恩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  我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每日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祈求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更多有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力量  背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我十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架走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更盡心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努力  使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主國早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降臨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更充滿靈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力  去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尋找失喪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懇求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恩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  使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我心都歸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懇求恩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  使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我完全屬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懇求恩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  赦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我罪惡愆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尤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潔淨保守我使永屬</a:t>
            </a:r>
            <a:r>
              <a:rPr lang="zh-TW" altLang="en-US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r>
              <a:rPr lang="zh-TW" altLang="en-US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0</TotalTime>
  <Words>24</Words>
  <Application>Microsoft Office PowerPoint</Application>
  <PresentationFormat>如螢幕大小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佈景主題3</vt:lpstr>
      <vt:lpstr>【更像我恩主】   更像我恩主  永遠像我主 更有主溫柔  更謙和忠恕 更熱心工作  更多勇敢忠誠 更樂意奉獻  完成恩主使命</vt:lpstr>
      <vt:lpstr>更像我恩主  我每日祈求 更多有力量  背我十架走 更盡心努力  使主國早降臨 更充滿靈力  去尋找失喪人</vt:lpstr>
      <vt:lpstr>懇求恩主  使我心都歸你 懇求恩主  使我完全屬你 懇求恩主  赦我罪惡愆尤 潔淨保守我使永屬你所有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【更像我恩主】   更像我恩主，永遠像我主， 更有主溫柔，更謙和忠恕， 更熱心工作，更多勇敢忠誠，更樂意奉獻，完成恩主使命。  </dc:title>
  <dc:creator>大唐</dc:creator>
  <cp:lastModifiedBy>大唐</cp:lastModifiedBy>
  <cp:revision>4</cp:revision>
  <dcterms:created xsi:type="dcterms:W3CDTF">2015-07-18T13:07:14Z</dcterms:created>
  <dcterms:modified xsi:type="dcterms:W3CDTF">2015-07-19T00:00:23Z</dcterms:modified>
</cp:coreProperties>
</file>