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8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9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A39D-B465-4865-A3FF-EFB9898EDBEE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朝賀耶穌</a:t>
            </a:r>
            <a:r>
              <a:rPr lang="zh-TW" altLang="en-US" dirty="0" smtClean="0"/>
              <a:t>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813455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請來忠信聖</a:t>
            </a:r>
            <a:r>
              <a:rPr lang="zh-TW" altLang="en-US" sz="5400" dirty="0" smtClean="0"/>
              <a:t>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都</a:t>
            </a:r>
            <a:r>
              <a:rPr lang="zh-TW" altLang="en-US" sz="5400" dirty="0"/>
              <a:t>同一齊來臨</a:t>
            </a:r>
          </a:p>
          <a:p>
            <a:pPr algn="ctr">
              <a:buNone/>
            </a:pPr>
            <a:r>
              <a:rPr lang="zh-TW" altLang="en-US" sz="5400" dirty="0"/>
              <a:t>現開喜樂勝</a:t>
            </a:r>
            <a:r>
              <a:rPr lang="zh-TW" altLang="en-US" sz="5400" dirty="0" smtClean="0"/>
              <a:t>會在於</a:t>
            </a:r>
            <a:r>
              <a:rPr lang="zh-TW" altLang="en-US" sz="5400" dirty="0"/>
              <a:t>伯利恆</a:t>
            </a:r>
          </a:p>
          <a:p>
            <a:pPr algn="ctr">
              <a:buNone/>
            </a:pPr>
            <a:r>
              <a:rPr lang="zh-TW" altLang="en-US" sz="5400" dirty="0"/>
              <a:t>看聖</a:t>
            </a:r>
            <a:r>
              <a:rPr lang="zh-TW" altLang="en-US" sz="5400" dirty="0" smtClean="0"/>
              <a:t>嬰孩生</a:t>
            </a:r>
            <a:r>
              <a:rPr lang="zh-TW" altLang="en-US" sz="5400" dirty="0"/>
              <a:t>為天下萬聖君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朝賀耶穌</a:t>
            </a:r>
            <a:r>
              <a:rPr lang="zh-TW" altLang="en-US" dirty="0" smtClean="0"/>
              <a:t>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813455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同來崇拜我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同來崇拜我救主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同來崇拜我救主耶穌基督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朝賀耶穌</a:t>
            </a:r>
            <a:r>
              <a:rPr lang="zh-TW" altLang="en-US" dirty="0" smtClean="0"/>
              <a:t>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813455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真神出自</a:t>
            </a:r>
            <a:r>
              <a:rPr lang="zh-TW" altLang="en-US" sz="5400" dirty="0" smtClean="0"/>
              <a:t>真神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真</a:t>
            </a:r>
            <a:r>
              <a:rPr lang="zh-TW" altLang="en-US" sz="5400" dirty="0"/>
              <a:t>光出自真光</a:t>
            </a:r>
          </a:p>
          <a:p>
            <a:pPr algn="ctr">
              <a:buNone/>
            </a:pPr>
            <a:r>
              <a:rPr lang="zh-TW" altLang="en-US" sz="5400" dirty="0"/>
              <a:t>存心虛</a:t>
            </a:r>
            <a:r>
              <a:rPr lang="zh-TW" altLang="en-US" sz="5400" dirty="0" smtClean="0"/>
              <a:t>己不</a:t>
            </a:r>
            <a:r>
              <a:rPr lang="zh-TW" altLang="en-US" sz="5400" dirty="0"/>
              <a:t>嫌童貞女胎生</a:t>
            </a:r>
          </a:p>
          <a:p>
            <a:pPr algn="ctr">
              <a:buNone/>
            </a:pPr>
            <a:r>
              <a:rPr lang="zh-TW" altLang="en-US" sz="5400" dirty="0"/>
              <a:t>真神之真神 非受造乃由生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朝賀耶穌</a:t>
            </a:r>
            <a:r>
              <a:rPr lang="zh-TW" altLang="en-US" dirty="0" smtClean="0"/>
              <a:t>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813455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同來崇拜我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同來崇拜我救主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同來崇拜我救主耶穌基督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朝賀耶穌</a:t>
            </a:r>
            <a:r>
              <a:rPr lang="zh-TW" altLang="en-US" dirty="0" smtClean="0"/>
              <a:t>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813455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與天使同</a:t>
            </a:r>
            <a:r>
              <a:rPr lang="zh-TW" altLang="en-US" sz="5400" dirty="0" smtClean="0"/>
              <a:t>唱和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音樂</a:t>
            </a:r>
            <a:r>
              <a:rPr lang="zh-TW" altLang="en-US" sz="5400" dirty="0"/>
              <a:t>滿佈穹蒼</a:t>
            </a:r>
          </a:p>
          <a:p>
            <a:pPr algn="ctr">
              <a:buNone/>
            </a:pPr>
            <a:r>
              <a:rPr lang="zh-TW" altLang="en-US" sz="5400" dirty="0"/>
              <a:t>與天上</a:t>
            </a:r>
            <a:r>
              <a:rPr lang="zh-TW" altLang="en-US" sz="5400" dirty="0" smtClean="0"/>
              <a:t>國民齊</a:t>
            </a:r>
            <a:r>
              <a:rPr lang="zh-TW" altLang="en-US" sz="5400" dirty="0"/>
              <a:t>同頌朝聖王</a:t>
            </a:r>
          </a:p>
          <a:p>
            <a:pPr algn="ctr">
              <a:buNone/>
            </a:pPr>
            <a:r>
              <a:rPr lang="zh-TW" altLang="en-US" sz="5400" dirty="0"/>
              <a:t>榮耀歸</a:t>
            </a:r>
            <a:r>
              <a:rPr lang="zh-TW" altLang="en-US" sz="5400" dirty="0" smtClean="0"/>
              <a:t>真神在</a:t>
            </a:r>
            <a:r>
              <a:rPr lang="zh-TW" altLang="en-US" sz="5400" dirty="0"/>
              <a:t>寶座高天上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朝賀耶穌</a:t>
            </a:r>
            <a:r>
              <a:rPr lang="zh-TW" altLang="en-US" dirty="0" smtClean="0"/>
              <a:t>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813455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同來崇拜我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同來崇拜我救主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同來崇拜我救主耶穌基督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朝賀耶穌</a:t>
            </a:r>
            <a:r>
              <a:rPr lang="zh-TW" altLang="en-US" dirty="0" smtClean="0"/>
              <a:t>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813455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我今恭賀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在此</a:t>
            </a:r>
            <a:r>
              <a:rPr lang="zh-TW" altLang="en-US" sz="5400" dirty="0"/>
              <a:t>福日降生</a:t>
            </a:r>
          </a:p>
          <a:p>
            <a:pPr algn="ctr">
              <a:buNone/>
            </a:pPr>
            <a:r>
              <a:rPr lang="zh-TW" altLang="en-US" sz="5400" dirty="0"/>
              <a:t>惟願</a:t>
            </a:r>
            <a:r>
              <a:rPr lang="zh-TW" altLang="en-US" sz="5400" dirty="0" smtClean="0"/>
              <a:t>榮耀全</a:t>
            </a:r>
            <a:r>
              <a:rPr lang="zh-TW" altLang="en-US" sz="5400" dirty="0"/>
              <a:t>歸與救主聖名</a:t>
            </a:r>
          </a:p>
          <a:p>
            <a:pPr algn="ctr">
              <a:buNone/>
            </a:pPr>
            <a:r>
              <a:rPr lang="zh-TW" altLang="en-US" sz="5400" dirty="0"/>
              <a:t>以道成肉身 藉人形體顯明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朝賀耶穌</a:t>
            </a:r>
            <a:r>
              <a:rPr lang="zh-TW" altLang="en-US" dirty="0" smtClean="0"/>
              <a:t>降生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813455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同來崇拜我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同來崇拜我救主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同來崇拜我救主耶穌基督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9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Theme19</Template>
  <TotalTime>5</TotalTime>
  <Words>192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Theme19</vt:lpstr>
      <vt:lpstr>朝賀耶穌降生</vt:lpstr>
      <vt:lpstr>朝賀耶穌降生</vt:lpstr>
      <vt:lpstr>朝賀耶穌降生</vt:lpstr>
      <vt:lpstr>朝賀耶穌降生</vt:lpstr>
      <vt:lpstr>朝賀耶穌降生</vt:lpstr>
      <vt:lpstr>朝賀耶穌降生</vt:lpstr>
      <vt:lpstr>朝賀耶穌降生</vt:lpstr>
      <vt:lpstr>朝賀耶穌降生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DAIDUONG</dc:creator>
  <cp:lastModifiedBy>DAIDUONG</cp:lastModifiedBy>
  <cp:revision>2</cp:revision>
  <dcterms:created xsi:type="dcterms:W3CDTF">2013-12-01T00:02:27Z</dcterms:created>
  <dcterms:modified xsi:type="dcterms:W3CDTF">2013-12-01T12:40:29Z</dcterms:modified>
</cp:coreProperties>
</file>