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1DF9-CE24-4975-BF9D-C60A005B377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你是王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1200151"/>
            <a:ext cx="8643998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神你極偉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  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有都歸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  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膝你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我頌讚你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35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佈景主題11</vt:lpstr>
      <vt:lpstr>你是王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你是王</dc:title>
  <dc:creator>Microsoft Windows</dc:creator>
  <cp:lastModifiedBy>Windows User</cp:lastModifiedBy>
  <cp:revision>5</cp:revision>
  <dcterms:created xsi:type="dcterms:W3CDTF">2013-01-21T08:51:11Z</dcterms:created>
  <dcterms:modified xsi:type="dcterms:W3CDTF">2019-07-20T13:51:33Z</dcterms:modified>
</cp:coreProperties>
</file>