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8EC8-F891-4262-8618-380BC85BBFDD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藏我在 翅膀蔭下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遮蓋我 在祢大能手中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在基督裡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使我安然信靠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111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佈景主題11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Windows User</cp:lastModifiedBy>
  <cp:revision>2</cp:revision>
  <dcterms:created xsi:type="dcterms:W3CDTF">2017-09-24T02:18:14Z</dcterms:created>
  <dcterms:modified xsi:type="dcterms:W3CDTF">2019-07-20T14:02:23Z</dcterms:modified>
</cp:coreProperties>
</file>