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102E7-0E42-4A7C-B4A2-A42778F23A80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每當我瞻仰你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每當我瞻仰你至聖榮面</a:t>
            </a: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每當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我在愛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中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仰望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你榮耀光中</a:t>
            </a: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所有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一切都失去光彩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每當我瞻仰你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何等喜樂當我進入你心意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全心成為你愛的寶座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你榮耀光中</a:t>
            </a:r>
            <a:r>
              <a:rPr 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所有一切都失去光彩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每當我瞻仰你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我敬拜祢 我敬拜祢 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一生活著 為要敬拜祢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敬拜祢 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我敬拜祢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我一生活著 為要敬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拜祢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1</TotalTime>
  <Words>124</Words>
  <Application>Microsoft Office PowerPoint</Application>
  <PresentationFormat>On-screen Show (16:9)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chongbai</vt:lpstr>
      <vt:lpstr>每當我瞻仰你</vt:lpstr>
      <vt:lpstr>每當我瞻仰你</vt:lpstr>
      <vt:lpstr>每當我瞻仰你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每當我瞻仰你</dc:title>
  <dc:creator>DAIDUONG</dc:creator>
  <cp:lastModifiedBy>Windows User</cp:lastModifiedBy>
  <cp:revision>2</cp:revision>
  <dcterms:created xsi:type="dcterms:W3CDTF">2013-06-23T12:37:23Z</dcterms:created>
  <dcterms:modified xsi:type="dcterms:W3CDTF">2019-07-20T13:56:05Z</dcterms:modified>
</cp:coreProperties>
</file>