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C42-95F1-4C8F-910C-F549F8449038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比山高 比海深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不著 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看得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因為有你 因為有我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把心中這一份愛 活出來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耶穌的愛激勵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自己成為別人祝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耶穌的愛點燃我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心中熊熊愛火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我們一起 向世界 活出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102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活出愛</vt:lpstr>
      <vt:lpstr>活出愛</vt:lpstr>
      <vt:lpstr>活出愛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活出愛</dc:title>
  <dc:creator>大唐</dc:creator>
  <cp:lastModifiedBy>Windows User</cp:lastModifiedBy>
  <cp:revision>7</cp:revision>
  <dcterms:created xsi:type="dcterms:W3CDTF">2014-09-26T08:21:25Z</dcterms:created>
  <dcterms:modified xsi:type="dcterms:W3CDTF">2019-07-27T05:08:27Z</dcterms:modified>
</cp:coreProperties>
</file>