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9C0F-3E49-40C5-AA70-3D537DB63101}" type="datetimeFigureOut">
              <a:rPr lang="zh-TW" altLang="en-US" smtClean="0"/>
              <a:t>2019/7/27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63696-3720-4495-B6B5-F8487E832D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能不能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我屬於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 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是我永遠的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福分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只想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日夜在你殿中獻上敬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拜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定睛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在你的榮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美  世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上一切變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暗淡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除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你以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外  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還能有誰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能不能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不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讓我留在你的同在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裡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能不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賜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我力量讓我更多愛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我哪都不想去 只想日夜在你殿中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獻上敬拜  全心全意來愛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2</TotalTime>
  <Words>104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chongbai</vt:lpstr>
      <vt:lpstr>能不能</vt:lpstr>
      <vt:lpstr>能不能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能不能</dc:title>
  <dc:creator>大唐</dc:creator>
  <cp:lastModifiedBy>Windows User</cp:lastModifiedBy>
  <cp:revision>2</cp:revision>
  <dcterms:created xsi:type="dcterms:W3CDTF">2016-01-09T13:06:34Z</dcterms:created>
  <dcterms:modified xsi:type="dcterms:W3CDTF">2019-07-27T04:57:22Z</dcterms:modified>
</cp:coreProperties>
</file>