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B7FE-807B-451E-9E5F-6C72313673C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白白得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來   故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要白白施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與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愛人像主愛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心盡力幫助軟弱的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託付始終不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棄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89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藉我賜恩福   藉我賜恩福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藉我生命榮耀主名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藉我賜恩福   救主聽我求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藉我賜恩福   使他人得救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587172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82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chongbai</vt:lpstr>
      <vt:lpstr>藉我賜恩福</vt:lpstr>
      <vt:lpstr>藉我賜恩福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藉我賜恩福</dc:title>
  <dc:creator>Windows User</dc:creator>
  <cp:lastModifiedBy>Windows User</cp:lastModifiedBy>
  <cp:revision>2</cp:revision>
  <dcterms:created xsi:type="dcterms:W3CDTF">2019-07-20T11:13:35Z</dcterms:created>
  <dcterms:modified xsi:type="dcterms:W3CDTF">2019-07-20T17:13:55Z</dcterms:modified>
</cp:coreProperties>
</file>