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4473-6871-43EA-8769-892AAA22AF74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346-57BF-444E-99B5-2774E9940C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大地頌讚歡唱  讚美你名字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耶穌尊貴高超過一切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萬族萬國高唱  讚美你名字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從永遠到永遠  你超過諸天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找不到尊貴像你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找不到更美名字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並沒有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沒有別名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可以配受權柄  讚美以及崇敬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國度  榮耀全屬你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104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除你以外</vt:lpstr>
      <vt:lpstr>除你以外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除你以外</dc:title>
  <dc:creator>User</dc:creator>
  <cp:lastModifiedBy>Windows User</cp:lastModifiedBy>
  <cp:revision>3</cp:revision>
  <dcterms:created xsi:type="dcterms:W3CDTF">2017-04-30T02:00:00Z</dcterms:created>
  <dcterms:modified xsi:type="dcterms:W3CDTF">2019-07-20T13:50:04Z</dcterms:modified>
</cp:coreProperties>
</file>