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3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26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21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748C-A29C-4C1B-BCD6-52983C25EEE7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52A1-BD72-4B69-9520-F5896D4BD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8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主名全能之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榮耀歸主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歸於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主聖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榮耀歸主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zh-TW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榮耀歸於全能</a:t>
            </a:r>
            <a:r>
              <a:rPr lang="zh-TW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之上主</a:t>
            </a:r>
            <a:endParaRPr lang="en-US" altLang="zh-TW" sz="5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榮耀歸於全能之上主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千萬天使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站立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圍繞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寶座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千萬天使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站立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圍繞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寶座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願全世人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向主下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向主下拜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40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願全世人向主下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願全世人向主下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願全世人向主下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願全世人向主下拜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547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願全世人向主下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(x4)</a:t>
            </a: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讚揚上主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奇功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(x2)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9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崇拜上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榮歸上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讚美感謝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崇拜主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尊榮歸主因主大榮耀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9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感謝上主因主大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感謝上主因主大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感謝上主因主大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因主大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主大榮耀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天為主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寶座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乃主脚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凳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主為全世界之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榮耀歸主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歸於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主聖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榮耀歸主名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頌讚與尊榮歸於上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永遠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永永遠遠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直到永永遠遠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頌讚與尊榮歸於上主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05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榮耀頌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永永遠遠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頌讚與尊榮歸於上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永永遠遠</a:t>
            </a:r>
            <a:endParaRPr lang="zh-TW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頌讚直到永永遠遠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5572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191</Words>
  <Application>Microsoft Office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榮耀頌</vt:lpstr>
      <vt:lpstr>榮耀頌</vt:lpstr>
      <vt:lpstr>榮耀頌</vt:lpstr>
      <vt:lpstr>榮耀頌</vt:lpstr>
      <vt:lpstr>榮耀頌</vt:lpstr>
      <vt:lpstr>榮耀頌</vt:lpstr>
      <vt:lpstr>榮耀頌</vt:lpstr>
      <vt:lpstr>榮耀頌</vt:lpstr>
      <vt:lpstr>榮耀頌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榮耀頌</dc:title>
  <dc:creator>DaTang</dc:creator>
  <cp:lastModifiedBy>DaTang</cp:lastModifiedBy>
  <cp:revision>2</cp:revision>
  <dcterms:created xsi:type="dcterms:W3CDTF">2019-10-18T15:13:56Z</dcterms:created>
  <dcterms:modified xsi:type="dcterms:W3CDTF">2019-10-18T15:24:59Z</dcterms:modified>
</cp:coreProperties>
</file>