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6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2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7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5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89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5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2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4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1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D82A-FA5F-434C-9902-4310CF5907B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3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祢是我的神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天和地海和山陽光空氣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花和草鳥和魚是祢創造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按著祢造了我賜我生命氣息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我要一生來讚美祢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7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祢是我的神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在困境在痛悲祢賜安慰</a:t>
            </a:r>
          </a:p>
          <a:p>
            <a:pPr marL="0" indent="0" algn="ctr">
              <a:buNone/>
            </a:pPr>
            <a:r>
              <a:rPr lang="zh-CN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祢的愛在我心永不止息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我的主我的神祢已拯救了我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我要一生跟隨著祢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4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祢是我的神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賜永生的主我的神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使我的生命得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豐盛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的心全屬祢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要傳揚祢的名直到永遠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祢是我的神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3595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111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祢是我的神</vt:lpstr>
      <vt:lpstr>祢是我的神</vt:lpstr>
      <vt:lpstr>祢是我的神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祢是我的神</dc:title>
  <dc:creator>DaTang</dc:creator>
  <cp:lastModifiedBy>DaTang</cp:lastModifiedBy>
  <cp:revision>1</cp:revision>
  <dcterms:created xsi:type="dcterms:W3CDTF">2019-10-18T14:53:18Z</dcterms:created>
  <dcterms:modified xsi:type="dcterms:W3CDTF">2019-10-18T14:56:28Z</dcterms:modified>
</cp:coreProperties>
</file>