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8BE7-C6F3-4E7B-8131-0D0C83067585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4815-20A1-47BF-8117-397E00A93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12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8BE7-C6F3-4E7B-8131-0D0C83067585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4815-20A1-47BF-8117-397E00A93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9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8BE7-C6F3-4E7B-8131-0D0C83067585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4815-20A1-47BF-8117-397E00A93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45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8BE7-C6F3-4E7B-8131-0D0C83067585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4815-20A1-47BF-8117-397E00A93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97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8BE7-C6F3-4E7B-8131-0D0C83067585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4815-20A1-47BF-8117-397E00A93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51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8BE7-C6F3-4E7B-8131-0D0C83067585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4815-20A1-47BF-8117-397E00A93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55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8BE7-C6F3-4E7B-8131-0D0C83067585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4815-20A1-47BF-8117-397E00A93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42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8BE7-C6F3-4E7B-8131-0D0C83067585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4815-20A1-47BF-8117-397E00A93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4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8BE7-C6F3-4E7B-8131-0D0C83067585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4815-20A1-47BF-8117-397E00A93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60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8BE7-C6F3-4E7B-8131-0D0C83067585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4815-20A1-47BF-8117-397E00A93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29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8BE7-C6F3-4E7B-8131-0D0C83067585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4815-20A1-47BF-8117-397E00A93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10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78BE7-C6F3-4E7B-8131-0D0C83067585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D4815-20A1-47BF-8117-397E00A93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0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祢的信實廣大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祢的信實</a:t>
            </a:r>
            <a:r>
              <a:rPr lang="zh-TW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廣大</a:t>
            </a:r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神我</a:t>
            </a:r>
            <a:r>
              <a:rPr lang="zh-TW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天父</a:t>
            </a:r>
            <a:endParaRPr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你永遠沒有轉動影</a:t>
            </a:r>
            <a:r>
              <a:rPr lang="zh-TW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兒</a:t>
            </a:r>
            <a:endParaRPr lang="zh-TW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永不</a:t>
            </a:r>
            <a:r>
              <a:rPr lang="zh-TW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改變</a:t>
            </a:r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父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神每天施</a:t>
            </a:r>
            <a:r>
              <a:rPr lang="zh-TW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憐憫</a:t>
            </a:r>
            <a:endParaRPr lang="zh-TW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無始無終上</a:t>
            </a:r>
            <a:r>
              <a:rPr lang="zh-TW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</a:t>
            </a:r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施恩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不盡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271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祢的信實廣大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你的信實廣大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你的信實廣大</a:t>
            </a: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清晨復清晨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更經歷新恩</a:t>
            </a: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我所需用你恩手豐富預備</a:t>
            </a: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你的信實廣大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顯在我身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789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祢的信實廣大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春夏秋冬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四季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栽種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收成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日月星辰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時刻運轉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不停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宇宙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萬物都見證造物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主宰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述說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天父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豐盛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信實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慈愛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369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祢的信實廣大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你的信實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廣大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的信實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廣大</a:t>
            </a:r>
            <a:endParaRPr lang="zh-TW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清晨復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清晨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經歷新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恩</a:t>
            </a:r>
            <a:endParaRPr lang="zh-TW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我所需用你恩手豐富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預備</a:t>
            </a:r>
            <a:endParaRPr lang="zh-TW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你的信實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廣大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在我身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582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祢的信實廣大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你赦免我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罪過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賜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永遠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安寧</a:t>
            </a:r>
            <a:endParaRPr lang="zh-TW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你常與我同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安慰引領</a:t>
            </a:r>
            <a:endParaRPr lang="zh-TW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求賜今天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力量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明天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盼望</a:t>
            </a:r>
            <a:endParaRPr lang="zh-TW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從天降下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恩典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福樂無窮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614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祢的信實廣大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你的信實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廣大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的信實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廣大</a:t>
            </a:r>
            <a:endParaRPr lang="zh-TW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清晨復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清晨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經歷新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恩</a:t>
            </a:r>
            <a:endParaRPr lang="zh-TW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我所需用你恩手豐富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預備</a:t>
            </a:r>
            <a:endParaRPr lang="zh-TW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你的信實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廣大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在我身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808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祢的信實廣大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賜永生的主我的神</a:t>
            </a: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使我的生命得豐盛</a:t>
            </a: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我的心全屬祢</a:t>
            </a: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要傳揚祢的名直到永遠</a:t>
            </a: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祢是我的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神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啊們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5136016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256</Words>
  <Application>Microsoft Office PowerPoint</Application>
  <PresentationFormat>寬螢幕</PresentationFormat>
  <Paragraphs>36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佈景主題1</vt:lpstr>
      <vt:lpstr>祢的信實廣大</vt:lpstr>
      <vt:lpstr>祢的信實廣大</vt:lpstr>
      <vt:lpstr>祢的信實廣大</vt:lpstr>
      <vt:lpstr>祢的信實廣大</vt:lpstr>
      <vt:lpstr>祢的信實廣大</vt:lpstr>
      <vt:lpstr>祢的信實廣大</vt:lpstr>
      <vt:lpstr>祢的信實廣大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祢的信實廣大</dc:title>
  <dc:creator>DaTang</dc:creator>
  <cp:lastModifiedBy>DaTang</cp:lastModifiedBy>
  <cp:revision>1</cp:revision>
  <dcterms:created xsi:type="dcterms:W3CDTF">2019-10-18T14:56:49Z</dcterms:created>
  <dcterms:modified xsi:type="dcterms:W3CDTF">2019-10-18T15:01:26Z</dcterms:modified>
</cp:coreProperties>
</file>