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1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3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7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9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31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1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7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5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53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8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9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昔我救主在五旬節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彰顯極大能力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求主仍將潔净聖火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降下與我此日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170080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8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望主開天恩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  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福澆灌我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使罪人真心悔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  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主名大榮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2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預備我心賜我能力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為主成大事業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全身奉獻求主差遣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作證心裏火熱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170080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望主開天恩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  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福澆灌我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使罪人真心悔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  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主名大榮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5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助我捨己除我罪孽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使我完全成聖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作主聖工聽主聖命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憑信靠主得勝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170080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8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望主開天恩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  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福澆灌我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使罪人真心悔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  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主名大榮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4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跪主腳前聽主聖言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信主應許成全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祈禱等候此福來到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聖靈充滿心田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170080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五旬節能力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望主開天恩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  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福澆灌我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求主賜下大能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五旬節榮耀日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使罪人真心悔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  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主名大榮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5234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388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【五旬節能力】</vt:lpstr>
      <vt:lpstr>【五旬節能力】</vt:lpstr>
      <vt:lpstr>【五旬節能力】</vt:lpstr>
      <vt:lpstr>【五旬節能力】</vt:lpstr>
      <vt:lpstr>【五旬節能力】</vt:lpstr>
      <vt:lpstr>【五旬節能力】</vt:lpstr>
      <vt:lpstr>【五旬節能力】</vt:lpstr>
      <vt:lpstr>【五旬節能力】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2020-09-08T17:55:21Z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