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12" r:id="rId2"/>
    <p:sldId id="1613" r:id="rId3"/>
    <p:sldId id="1614" r:id="rId4"/>
    <p:sldId id="1615" r:id="rId5"/>
    <p:sldId id="1616" r:id="rId6"/>
    <p:sldId id="1617" r:id="rId7"/>
    <p:sldId id="1618" r:id="rId8"/>
    <p:sldId id="1619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54"/>
      </p:cViewPr>
      <p:guideLst>
        <p:guide orient="horz" pos="22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232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824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465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83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34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410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689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20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100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372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84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12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安慰師已經來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願主助我傳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  無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論何處都跑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因為人心黑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暗  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惡束縛煩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惱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勿以福音為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恥  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管大膽傳播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20690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1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安慰師已經來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慰師已經來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聖靈由天降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父應許是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願主助我傳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論何處都跑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429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安慰師已經來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教會復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兄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弟姐妹同心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到處傳主聖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救遠近罪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脫離黑暗權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勢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入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主奇妙光明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20690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7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安慰師已經來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慰師已經來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聖靈由天降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父應許是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願主助我傳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論何處都跑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7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安慰師已經來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基督我的牧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捨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命為我亡羊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靈魂前已失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感救贖復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仇敵能力都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敗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勝凱歌和諧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20690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6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安慰師已經來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慰師已經來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聖靈由天降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父應許是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願主助我傳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論何處都跑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429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安慰師已經來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今手已經扶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犂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事何必重提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等候有福指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耐忠心到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底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同聲讚美真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哉聖哉聖哉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20690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5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TW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安慰師已經來</a:t>
            </a:r>
            <a:r>
              <a:rPr lang="en-US" altLang="zh-TW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安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慰師已經來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聖靈由天降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臨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父應許是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願主助我傳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論何處都跑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安慰師已經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81022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408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【安慰師已經來】</vt:lpstr>
      <vt:lpstr>【安慰師已經來】</vt:lpstr>
      <vt:lpstr>【安慰師已經來】</vt:lpstr>
      <vt:lpstr>【安慰師已經來】</vt:lpstr>
      <vt:lpstr>【安慰師已經來】</vt:lpstr>
      <vt:lpstr>【安慰師已經來】</vt:lpstr>
      <vt:lpstr>【安慰師已經來】</vt:lpstr>
      <vt:lpstr>【安慰師已經來】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2020-09-08T18:05:06Z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