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7" r:id="rId2"/>
    <p:sldId id="1608" r:id="rId3"/>
    <p:sldId id="1609" r:id="rId4"/>
    <p:sldId id="1610" r:id="rId5"/>
    <p:sldId id="1611" r:id="rId6"/>
    <p:sldId id="1612" r:id="rId7"/>
    <p:sldId id="1613" r:id="rId8"/>
    <p:sldId id="1614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54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797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407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66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800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071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734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890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75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82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74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119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285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主必預備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或這樣或那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樣  主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必要預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備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雖不依我旨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  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不依你旨意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主必有好旨意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主必定預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備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20690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1.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78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主必預備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我所以靠主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因主必預備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我一信靠主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知主必預備</a:t>
            </a:r>
          </a:p>
        </p:txBody>
      </p:sp>
    </p:spTree>
    <p:extLst>
      <p:ext uri="{BB962C8B-B14F-4D97-AF65-F5344CB8AC3E}">
        <p14:creationId xmlns:p14="http://schemas.microsoft.com/office/powerpoint/2010/main" val="2025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主必預備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或這時或那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  主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必要預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備</a:t>
            </a:r>
            <a:endParaRPr lang="en-US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雖不依我時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候  也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不依你時候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主必有他時候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主必定預</a:t>
            </a: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備</a:t>
            </a:r>
            <a:endParaRPr lang="zh-TW" altLang="en-US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20690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79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主必預備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我所以靠主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因主必預備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我一信靠主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知主必預備</a:t>
            </a:r>
          </a:p>
        </p:txBody>
      </p:sp>
    </p:spTree>
    <p:extLst>
      <p:ext uri="{BB962C8B-B14F-4D97-AF65-F5344CB8AC3E}">
        <p14:creationId xmlns:p14="http://schemas.microsoft.com/office/powerpoint/2010/main" val="418373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主必預備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不可失去盼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必要預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備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從古時以來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父所應許的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總沒有失信的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主必定預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備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20690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37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主必預備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我所以靠主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因主必預備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我一信靠主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知主必預備</a:t>
            </a:r>
          </a:p>
        </p:txBody>
      </p:sp>
    </p:spTree>
    <p:extLst>
      <p:ext uri="{BB962C8B-B14F-4D97-AF65-F5344CB8AC3E}">
        <p14:creationId xmlns:p14="http://schemas.microsoft.com/office/powerpoint/2010/main" val="92917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主必預備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當前進莫恐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懼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必要預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備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選民向紅海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見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埃及兵追近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到底因為有信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就蒙主預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備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20690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vi-VN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46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主必預備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我所以靠主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因主必預備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我一信靠主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知主必預備</a:t>
            </a:r>
          </a:p>
        </p:txBody>
      </p:sp>
    </p:spTree>
    <p:extLst>
      <p:ext uri="{BB962C8B-B14F-4D97-AF65-F5344CB8AC3E}">
        <p14:creationId xmlns:p14="http://schemas.microsoft.com/office/powerpoint/2010/main" val="323637261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433</TotalTime>
  <Words>272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【主必預備】</vt:lpstr>
      <vt:lpstr>【主必預備】</vt:lpstr>
      <vt:lpstr>【主必預備】</vt:lpstr>
      <vt:lpstr>【主必預備】</vt:lpstr>
      <vt:lpstr>【主必預備】</vt:lpstr>
      <vt:lpstr>【主必預備】</vt:lpstr>
      <vt:lpstr>【主必預備】</vt:lpstr>
      <vt:lpstr>【主必預備】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137</cp:revision>
  <dcterms:created xsi:type="dcterms:W3CDTF">2015-05-17T04:39:00Z</dcterms:created>
  <dcterms:modified xsi:type="dcterms:W3CDTF">2020-09-09T02:59:50Z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