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1602" r:id="rId2"/>
    <p:sldId id="1603" r:id="rId3"/>
    <p:sldId id="1604" r:id="rId4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5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820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475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117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957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853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005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992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752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404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612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105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069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救主耶穌引導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暴風渡海殊難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主耶穌引導我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波浪翻騰在船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邊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暗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中礁石排舟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海圖南針主妙算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懇求引我到樂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岸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548" y="1700808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1.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9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救主耶穌引導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渺茫海洋遵主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風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潮雖大立安靜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主息風浪滄海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如慈母慰哭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嬰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全能主宰復全仁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時刻懇求來導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548" y="1700808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2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3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救主耶穌引導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舟到海濱澎湃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響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撞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擊磐石浪湧浪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正往前冲近水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涯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驚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慌時投主胸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懷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聽主慈聲美無比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身我必引導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548" y="1700808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3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000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156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Theme1</vt:lpstr>
      <vt:lpstr>【救主耶穌引導】</vt:lpstr>
      <vt:lpstr>【救主耶穌引導】</vt:lpstr>
      <vt:lpstr>【救主耶穌引導】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2020-09-09T03:10:08Z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