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1604" r:id="rId2"/>
    <p:sldId id="1605" r:id="rId3"/>
    <p:sldId id="1606" r:id="rId4"/>
    <p:sldId id="1607" r:id="rId5"/>
    <p:sldId id="1608" r:id="rId6"/>
    <p:sldId id="1609" r:id="rId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5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620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976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804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971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531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665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766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014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630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613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720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431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不戀世福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主阿我不戀世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  無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論金錢財物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我今定意奔天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門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奮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勇歸我善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牧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天國所存生命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冊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篇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篇何其華美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求主耶穌明示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我名在内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麽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368" y="1772816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1.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97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不戀世福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在彼華美之篇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有我名在内麽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在彼天國生命冊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有我名在内麽</a:t>
            </a:r>
          </a:p>
        </p:txBody>
      </p:sp>
    </p:spTree>
    <p:extLst>
      <p:ext uri="{BB962C8B-B14F-4D97-AF65-F5344CB8AC3E}">
        <p14:creationId xmlns:p14="http://schemas.microsoft.com/office/powerpoint/2010/main" val="26277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不戀世福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我罪極重不能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數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如海邊沙塵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但我救主寶貝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血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足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能洗净無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痕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救主應許救罪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言光明皎潔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雖有罪惡如硃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紅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必變如白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雪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368" y="1772816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2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6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不戀世福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在彼華美之篇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有我名在内麽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在彼天國生命冊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有我名在内麽</a:t>
            </a:r>
          </a:p>
        </p:txBody>
      </p:sp>
    </p:spTree>
    <p:extLst>
      <p:ext uri="{BB962C8B-B14F-4D97-AF65-F5344CB8AC3E}">
        <p14:creationId xmlns:p14="http://schemas.microsoft.com/office/powerpoint/2010/main" val="208144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不戀世福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試看彼處華美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城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宮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殿光明燦爛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在彼得勝眾魂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穿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戴潔白衣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冠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永無罪惡能進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入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能再有憂愁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天使在彼常看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守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我名在内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否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368" y="1772816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3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2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不戀世福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在彼華美之篇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有我名在内麽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在彼天國生命冊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有我名在内麽</a:t>
            </a:r>
          </a:p>
        </p:txBody>
      </p:sp>
    </p:spTree>
    <p:extLst>
      <p:ext uri="{BB962C8B-B14F-4D97-AF65-F5344CB8AC3E}">
        <p14:creationId xmlns:p14="http://schemas.microsoft.com/office/powerpoint/2010/main" val="254139529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273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【不戀世福】</vt:lpstr>
      <vt:lpstr>【不戀世福】</vt:lpstr>
      <vt:lpstr>【不戀世福】</vt:lpstr>
      <vt:lpstr>【不戀世福】</vt:lpstr>
      <vt:lpstr>【不戀世福】</vt:lpstr>
      <vt:lpstr>【不戀世福】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2020-09-09T04:02:14Z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