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3F4D-1BA8-40F9-BD5A-7937EDE16E5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5228-587E-45A1-A7B1-61FBD8206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愛可以再更多一點點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我可以擁有全世界卻沒有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可以明白所有事卻還是空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可以用信心移山卻還是孤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世界沒有了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切仍是黑白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愛可以再更多一點點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不要埋藏在心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愛說出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要默默在一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愛活出來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52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愛可以再更多一點點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以再更多一點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怕被傷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  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靈魂鎖起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以再更多一點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天父來的愛把懼怕挪開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5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愛可以再更多一點點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發現幸福在轉角與你相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世界變得好美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90881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173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Church Theme</vt:lpstr>
      <vt:lpstr>愛可以再更多一點點</vt:lpstr>
      <vt:lpstr>愛可以再更多一點點</vt:lpstr>
      <vt:lpstr>愛可以再更多一點點</vt:lpstr>
      <vt:lpstr>愛可以再更多一點點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愛可以再更多一點點</dc:title>
  <dc:creator>Windows User</dc:creator>
  <cp:lastModifiedBy>Windows User</cp:lastModifiedBy>
  <cp:revision>1</cp:revision>
  <dcterms:created xsi:type="dcterms:W3CDTF">2019-11-23T04:18:15Z</dcterms:created>
  <dcterms:modified xsi:type="dcterms:W3CDTF">2019-11-23T04:21:47Z</dcterms:modified>
</cp:coreProperties>
</file>