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45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6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6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45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5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63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83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7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4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01DE-A84B-4B0E-9952-CA2C35DE68C4}" type="datetimeFigureOut">
              <a:rPr lang="zh-TW" altLang="en-US" smtClean="0"/>
              <a:t>2020/2/1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9A48-8F4B-48BE-9457-251E06D23B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1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我要一心稱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在諸神面前歌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聖殿下拜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為你慈愛和誠實稱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愛永遠長存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我雖行在困苦患難中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許必將我救活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我要歌頌耶和華作為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因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名大有榮耀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我呼求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時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應允我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鼓勵我   使我心裡有能力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我要一心稱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  <a:cs typeface="+mj-cs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成全關乎我的事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  <a:cs typeface="+mj-cs"/>
              </a:rPr>
              <a:t>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  <a:cs typeface="+mj-cs"/>
              </a:rPr>
              <a:t>不離棄你手所創造的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</TotalTime>
  <Words>153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Church Theme</vt:lpstr>
      <vt:lpstr>我要一心稱謝袮</vt:lpstr>
      <vt:lpstr>我要一心稱謝袮</vt:lpstr>
      <vt:lpstr>我要一心稱謝袮</vt:lpstr>
      <vt:lpstr>我要一心稱謝袮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我要一心稱謝你</dc:title>
  <dc:creator>大唐</dc:creator>
  <cp:lastModifiedBy>Windows User</cp:lastModifiedBy>
  <cp:revision>4</cp:revision>
  <dcterms:created xsi:type="dcterms:W3CDTF">2017-11-28T13:56:25Z</dcterms:created>
  <dcterms:modified xsi:type="dcterms:W3CDTF">2020-02-01T05:45:59Z</dcterms:modified>
</cp:coreProperties>
</file>