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1606" r:id="rId2"/>
    <p:sldId id="1607" r:id="rId3"/>
    <p:sldId id="1608" r:id="rId4"/>
    <p:sldId id="1609" r:id="rId5"/>
    <p:sldId id="1610" r:id="rId6"/>
    <p:sldId id="1611" r:id="rId7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96" y="342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11514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28963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1314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2331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9909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38236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2288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2996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83750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90894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62592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23303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天使歌聲</a:t>
            </a:r>
            <a:r>
              <a:rPr lang="en-US" altLang="zh-CN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今日天上有</a:t>
            </a:r>
            <a:r>
              <a:rPr lang="zh-CN" altLang="zh-TW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聲</a:t>
            </a:r>
            <a:r>
              <a:rPr lang="en-US" altLang="zh-CN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歡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喜謌新詩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因為罪人悔改歸家</a:t>
            </a:r>
            <a:r>
              <a:rPr lang="zh-CN" altLang="zh-TW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天父望見趨</a:t>
            </a:r>
            <a:r>
              <a:rPr lang="zh-CN" altLang="zh-TW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</a:t>
            </a:r>
            <a:r>
              <a:rPr lang="en-US" altLang="zh-CN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伸手歡迎之</a:t>
            </a:r>
          </a:p>
          <a:p>
            <a:pPr marL="0" indent="0" algn="ctr">
              <a:buNone/>
            </a:pPr>
            <a:r>
              <a:rPr lang="zh-CN" altLang="zh-TW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憐一切困苦流離</a:t>
            </a:r>
            <a:r>
              <a:rPr lang="zh-CN" altLang="zh-TW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子</a:t>
            </a:r>
            <a:endParaRPr lang="zh-CN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335360" y="1772816"/>
            <a:ext cx="138049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162521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天使歌聲</a:t>
            </a:r>
            <a:r>
              <a:rPr lang="en-US" altLang="zh-CN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   榮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耀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歡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呼我著聲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   榮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耀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上大高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興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無數罪人得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沾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贖之恩榮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揚聲向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謳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謌主大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名</a:t>
            </a:r>
            <a:endParaRPr lang="zh-CN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44899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天使歌聲</a:t>
            </a:r>
            <a:r>
              <a:rPr lang="en-US" altLang="zh-CN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今日天上有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聲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歡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喜謌新詩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因為浪子於今得恩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施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乃由罪中拯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脫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離諸苦悲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化其惡心變為善義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子</a:t>
            </a:r>
            <a:endParaRPr lang="zh-CN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335360" y="1772816"/>
            <a:ext cx="138049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2060"/>
                </a:solidFill>
              </a:rPr>
              <a:t>2.</a:t>
            </a:r>
            <a:endParaRPr lang="en-US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166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天使歌聲</a:t>
            </a:r>
            <a:r>
              <a:rPr lang="en-US" altLang="zh-CN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   榮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耀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歡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呼我著聲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   榮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耀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上大高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興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無數罪人得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沾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贖之恩榮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揚聲向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謳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謌主大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名</a:t>
            </a:r>
            <a:endParaRPr lang="zh-CN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7734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天使歌聲</a:t>
            </a:r>
            <a:r>
              <a:rPr lang="en-US" altLang="zh-CN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天上恩賜</a:t>
            </a:r>
            <a:r>
              <a:rPr lang="zh-CN" altLang="zh-TW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婚</a:t>
            </a:r>
            <a:r>
              <a:rPr lang="en-US" altLang="zh-CN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日甚高興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天使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謳謌凱旋在天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庭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+mn-ea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將此歡喜嘉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音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遠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播</a:t>
            </a: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羣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眾聽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因為得回復生寶貝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靈</a:t>
            </a:r>
            <a:endParaRPr lang="zh-CN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335360" y="1772816"/>
            <a:ext cx="138049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</a:rPr>
              <a:t>3</a:t>
            </a:r>
            <a:r>
              <a:rPr lang="en-US" sz="4800" b="1" dirty="0" smtClean="0">
                <a:solidFill>
                  <a:srgbClr val="002060"/>
                </a:solidFill>
              </a:rPr>
              <a:t>.</a:t>
            </a:r>
            <a:endParaRPr lang="en-US" sz="4800" b="1" dirty="0">
              <a:solidFill>
                <a:srgbClr val="00206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19936" y="1600203"/>
            <a:ext cx="936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筵</a:t>
            </a:r>
            <a:endParaRPr lang="vi-VN" sz="5400" dirty="0"/>
          </a:p>
        </p:txBody>
      </p:sp>
    </p:spTree>
    <p:extLst>
      <p:ext uri="{BB962C8B-B14F-4D97-AF65-F5344CB8AC3E}">
        <p14:creationId xmlns:p14="http://schemas.microsoft.com/office/powerpoint/2010/main" val="2294212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天使歌聲</a:t>
            </a:r>
            <a:r>
              <a:rPr lang="en-US" altLang="zh-CN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   榮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耀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歡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呼我著聲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   榮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耀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上大高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興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無數罪人得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沾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贖之恩榮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揚聲向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謳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謌主大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名</a:t>
            </a:r>
            <a:endParaRPr lang="zh-CN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064101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</TotalTime>
  <Words>276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Microsoft JhengHei</vt:lpstr>
      <vt:lpstr>新細明體</vt:lpstr>
      <vt:lpstr>Arial</vt:lpstr>
      <vt:lpstr>Calibri</vt:lpstr>
      <vt:lpstr>Times New Roman</vt:lpstr>
      <vt:lpstr>Theme1</vt:lpstr>
      <vt:lpstr>【天使歌聲】</vt:lpstr>
      <vt:lpstr>【天使歌聲】</vt:lpstr>
      <vt:lpstr>【天使歌聲】</vt:lpstr>
      <vt:lpstr>【天使歌聲】</vt:lpstr>
      <vt:lpstr>【天使歌聲】</vt:lpstr>
      <vt:lpstr>【天使歌聲】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138</cp:revision>
  <dcterms:created xsi:type="dcterms:W3CDTF">2015-05-17T04:39:00Z</dcterms:created>
  <dcterms:modified xsi:type="dcterms:W3CDTF">2020-09-15T21:42:09Z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