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616" r:id="rId2"/>
    <p:sldId id="1617" r:id="rId3"/>
    <p:sldId id="1618" r:id="rId4"/>
    <p:sldId id="1619" r:id="rId5"/>
    <p:sldId id="1620" r:id="rId6"/>
    <p:sldId id="1621" r:id="rId7"/>
    <p:sldId id="1622" r:id="rId8"/>
    <p:sldId id="1623" r:id="rId9"/>
    <p:sldId id="1624" r:id="rId10"/>
    <p:sldId id="1625" r:id="rId1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34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00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84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97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81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684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388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6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2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55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39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1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位君王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榮耀歸耶穌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即被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殺羔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羊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主國所頒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贖與生命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耶穌為王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國得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40101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都來頌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大君王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主耶穌堪當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65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都來頌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大君王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主耶穌堪當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818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世人將居耶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穌榮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耀光裏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世事久競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爭主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愛使合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公義與誠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主國申令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耶穌為王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惡必除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2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都來頌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大君王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主耶穌堪當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凡事皆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善在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主平安國中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自由放光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明智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慧顯優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隆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救主獲勝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敵變知己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耶穌為王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en-US" altLang="zh-CN" sz="5400" b="1" dirty="0" err="1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干戈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變農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器</a:t>
            </a:r>
            <a:endParaRPr lang="zh-CN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3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8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都來頌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大君王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主耶穌堪當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2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靈魂得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救因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從罪任超拔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人心有明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證疑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影不能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遮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地獄無驚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惶死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亡無芒刺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耶穌為王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能勝諸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4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5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都來頌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大君王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主耶穌堪當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047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都當頌揚君王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今懇求降臨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望其速降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夜望黎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彼時歌此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我主頌揚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耶穌為王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時撒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但必滅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09600" y="1772816"/>
            <a:ext cx="138049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5</a:t>
            </a:r>
            <a:r>
              <a:rPr lang="en-US" sz="4800" b="1" dirty="0" smtClean="0">
                <a:solidFill>
                  <a:srgbClr val="002060"/>
                </a:solidFill>
              </a:rPr>
              <a:t>.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050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469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【都當頌揚君王】</vt:lpstr>
      <vt:lpstr>【都當頌揚君王】</vt:lpstr>
      <vt:lpstr>【都當頌揚君王】</vt:lpstr>
      <vt:lpstr>【都當頌揚君王】</vt:lpstr>
      <vt:lpstr>【都當頌揚君王】</vt:lpstr>
      <vt:lpstr>【都當頌揚君王】</vt:lpstr>
      <vt:lpstr>【都當頌揚君王】</vt:lpstr>
      <vt:lpstr>【都當頌揚君王】</vt:lpstr>
      <vt:lpstr>【都當頌揚君王】</vt:lpstr>
      <vt:lpstr>【都當頌揚君王】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2020-09-16T02:29:00Z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