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1" r:id="rId2"/>
    <p:sldId id="1602" r:id="rId3"/>
    <p:sldId id="1603" r:id="rId4"/>
    <p:sldId id="1604" r:id="rId5"/>
    <p:sldId id="1605" r:id="rId6"/>
    <p:sldId id="1606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45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806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65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072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464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121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545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771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57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270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51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727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日光在心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今有日光照在我心内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極大榮耀輝煌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世上微光不能比較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因耶穌是我光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767408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39051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日光在心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快樂日光  有福日光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何時有這快樂平安來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就是耶穌歡笑時候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有日光照我心懷</a:t>
            </a:r>
          </a:p>
        </p:txBody>
      </p:sp>
    </p:spTree>
    <p:extLst>
      <p:ext uri="{BB962C8B-B14F-4D97-AF65-F5344CB8AC3E}">
        <p14:creationId xmlns:p14="http://schemas.microsoft.com/office/powerpoint/2010/main" val="245281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日光在心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今有音樂充滿我心内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向我君王頌揚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耶穌喜聽所有歌聲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雖我還未能唱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767408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2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1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日光在心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快樂日光  有福日光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何時有這快樂平安來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就是耶穌歡笑時候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有日光照我心懷</a:t>
            </a:r>
          </a:p>
        </p:txBody>
      </p:sp>
    </p:spTree>
    <p:extLst>
      <p:ext uri="{BB962C8B-B14F-4D97-AF65-F5344CB8AC3E}">
        <p14:creationId xmlns:p14="http://schemas.microsoft.com/office/powerpoint/2010/main" val="34572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日光在心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今有主耶穌與我同在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我心就有暢快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平安聖靈在我心内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唱出主大恩愛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767408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52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日光在心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快樂日光  有福日光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何時有這快樂平安來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就是耶穌歡笑時候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有日光照我心懷</a:t>
            </a:r>
          </a:p>
        </p:txBody>
      </p:sp>
    </p:spTree>
    <p:extLst>
      <p:ext uri="{BB962C8B-B14F-4D97-AF65-F5344CB8AC3E}">
        <p14:creationId xmlns:p14="http://schemas.microsoft.com/office/powerpoint/2010/main" val="393931806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225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【日光在心】</vt:lpstr>
      <vt:lpstr>【日光在心】</vt:lpstr>
      <vt:lpstr>【日光在心】</vt:lpstr>
      <vt:lpstr>【日光在心】</vt:lpstr>
      <vt:lpstr>【日光在心】</vt:lpstr>
      <vt:lpstr>【日光在心】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2020-09-16T02:33:51Z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