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1604" r:id="rId2"/>
    <p:sldId id="1605" r:id="rId3"/>
    <p:sldId id="1606" r:id="rId4"/>
    <p:sldId id="1607" r:id="rId5"/>
    <p:sldId id="1608" r:id="rId6"/>
    <p:sldId id="1609" r:id="rId7"/>
    <p:sldId id="1610" r:id="rId8"/>
    <p:sldId id="1611" r:id="rId9"/>
    <p:sldId id="1612" r:id="rId10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219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46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95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789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83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343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770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51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641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476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153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651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歡迎我王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歡喜歡喜我王快再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其時日極近無疑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到我見那美麗晨曦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且高唱喜樂新詩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767408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00848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歡迎我王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妙日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榮耀早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晨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人子降臨之時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願我之燈剔亮且添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油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然專候迎迓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90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歡迎我王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喜歡喜我王快再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時日極近無疑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等到我見那美麗晨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曦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高唱喜樂新詩</a:t>
            </a:r>
          </a:p>
          <a:p>
            <a:pPr marL="0" indent="0" algn="ctr">
              <a:buNone/>
            </a:pPr>
            <a:endParaRPr lang="zh-CN" altLang="zh-TW" sz="5400" dirty="0">
              <a:ea typeface="中國龍標準楷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519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歡迎我王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vi-V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欣然等候我王再降臨</a:t>
            </a:r>
          </a:p>
          <a:p>
            <a:pPr marL="0" indent="0" algn="ctr">
              <a:buNone/>
            </a:pPr>
            <a:r>
              <a:rPr lang="zh-CN" altLang="vi-V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來自那光明天宮</a:t>
            </a:r>
          </a:p>
          <a:p>
            <a:pPr marL="0" indent="0" algn="ctr">
              <a:buNone/>
            </a:pPr>
            <a:r>
              <a:rPr lang="zh-CN" altLang="vi-V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且與萬聖同榮耀顯現</a:t>
            </a:r>
          </a:p>
          <a:p>
            <a:pPr marL="0" indent="0" algn="ctr">
              <a:buNone/>
            </a:pPr>
            <a:r>
              <a:rPr lang="zh-CN" altLang="vi-V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彼此相逢於半空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767408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歡迎我王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妙日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榮耀早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晨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人子降臨之時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願我之燈剔亮且添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油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然專候迎迓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87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歡迎我王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喜歡喜我王快再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時日極近無疑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等到我見那美麗晨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曦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高唱喜樂新詩</a:t>
            </a:r>
          </a:p>
          <a:p>
            <a:pPr marL="0" indent="0" algn="ctr">
              <a:buNone/>
            </a:pPr>
            <a:endParaRPr lang="zh-CN" altLang="zh-TW" sz="5400" dirty="0">
              <a:ea typeface="中國龍標準楷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96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歡迎我王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我等豈可疲倦灰心乎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切勿使盔甲離身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等到主來必歡歡喜喜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將華冠賞賜各人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767408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歡迎我王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妙日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榮耀早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晨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人子降臨之時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願我之燈剔亮且添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油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然專候迎迓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224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歡迎我王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喜歡喜我王快再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時日極近無疑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等到我見那美麗晨</a:t>
            </a: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曦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高唱喜樂新詩</a:t>
            </a:r>
          </a:p>
          <a:p>
            <a:pPr marL="0" indent="0" algn="ctr">
              <a:buNone/>
            </a:pPr>
            <a:endParaRPr lang="zh-CN" altLang="zh-TW" sz="5400" dirty="0">
              <a:ea typeface="中國龍標準楷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74514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348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新細明體</vt:lpstr>
      <vt:lpstr>中國龍標準楷</vt:lpstr>
      <vt:lpstr>Arial</vt:lpstr>
      <vt:lpstr>Calibri</vt:lpstr>
      <vt:lpstr>Theme1</vt:lpstr>
      <vt:lpstr>【歡迎我王】</vt:lpstr>
      <vt:lpstr>【歡迎我王】</vt:lpstr>
      <vt:lpstr>【歡迎我王】</vt:lpstr>
      <vt:lpstr>【歡迎我王】</vt:lpstr>
      <vt:lpstr>【歡迎我王】</vt:lpstr>
      <vt:lpstr>【歡迎我王】</vt:lpstr>
      <vt:lpstr>【歡迎我王】</vt:lpstr>
      <vt:lpstr>【歡迎我王】</vt:lpstr>
      <vt:lpstr>【歡迎我王】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2020-09-16T02:43:02Z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