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1604" r:id="rId2"/>
    <p:sldId id="1605" r:id="rId3"/>
    <p:sldId id="1606" r:id="rId4"/>
    <p:sldId id="1607" r:id="rId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998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040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044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567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04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579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542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01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29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310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59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076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讚美三位合一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讚美全能聖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洪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恩普施無邊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生前賜我多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後接我升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開恩賜下獨生愛子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開恩賜下獨生愛子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替我罪人流血受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263352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16474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讚美三位合一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讚美至尊聖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主耶穌基督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情願流血受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我罪人救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從死復活升到天堂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從死復活升到天堂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操大權柄作大君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263352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2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3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讚美三位合一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讚美慈悲聖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我愚蒙心竅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使我變換性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情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我能從真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化惡為善棄假從真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化惡為善棄假從真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如此完全救贖妙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263352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8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讚美三位合一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讚美三位一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體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父聖子聖靈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尊榮權能無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美上達天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庭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萬國萬民高聲齊唱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萬國萬民高聲齊唱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手舞足蹈合口頌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263352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4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936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232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【讚美三位合一】</vt:lpstr>
      <vt:lpstr>【讚美三位合一】</vt:lpstr>
      <vt:lpstr>【讚美三位合一】</vt:lpstr>
      <vt:lpstr>【讚美三位合一】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2020-09-16T02:50:25Z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