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1610" r:id="rId2"/>
    <p:sldId id="1611" r:id="rId3"/>
    <p:sldId id="1612" r:id="rId4"/>
    <p:sldId id="1613" r:id="rId5"/>
    <p:sldId id="1614" r:id="rId6"/>
    <p:sldId id="1615" r:id="rId7"/>
    <p:sldId id="1616" r:id="rId8"/>
    <p:sldId id="1617" r:id="rId9"/>
    <p:sldId id="1618" r:id="rId10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3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453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987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252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903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1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756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507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927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899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262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96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569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樂哉斯日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往日陷溺罪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穌尋我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救我脫離死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讚主聖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以前我心貪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戀世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界福樂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今主救出罪孽苦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境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43455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樂哉斯日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耶穌救我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主的右手抱扶安慰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主耶穌赦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一切的罪惡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使我天天得勝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心滿有快樂樂哉斯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811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樂哉斯日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唱哈利路亞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樂哉斯日 耶穌贖我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回歸天家時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要高謌和散那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朝見主坐榮耀寶座</a:t>
            </a:r>
          </a:p>
        </p:txBody>
      </p:sp>
    </p:spTree>
    <p:extLst>
      <p:ext uri="{BB962C8B-B14F-4D97-AF65-F5344CB8AC3E}">
        <p14:creationId xmlns:p14="http://schemas.microsoft.com/office/powerpoint/2010/main" val="221894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樂哉斯日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在天上發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出美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妙音樂聲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此樂音進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得救的心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内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我心充滿快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唱不勝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因為耶穌赦免我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2.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樂哉斯日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耶穌救我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主的右手抱扶安慰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主耶穌赦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一切的罪惡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使我天天得勝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心滿有快樂樂哉斯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811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樂哉斯日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唱哈利路亞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樂哉斯日 耶穌贖我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回歸天家時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要高謌和散那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朝見主坐榮耀寶座</a:t>
            </a:r>
          </a:p>
        </p:txBody>
      </p:sp>
    </p:spTree>
    <p:extLst>
      <p:ext uri="{BB962C8B-B14F-4D97-AF65-F5344CB8AC3E}">
        <p14:creationId xmlns:p14="http://schemas.microsoft.com/office/powerpoint/2010/main" val="239054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樂哉斯日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在榮耀裏見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主何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等快樂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到天父家見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主備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華美住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千年萬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主恩典述説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歌頌耶穌仁愛救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1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樂哉斯日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耶穌救我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主的右手抱扶安慰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主耶穌赦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一切的罪惡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使我天天得勝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心滿有快樂樂哉斯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480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樂哉斯日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唱哈利路亞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樂哉斯日 耶穌贖我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回歸天家時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要高謌和散那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朝見主坐榮耀寶座</a:t>
            </a:r>
          </a:p>
        </p:txBody>
      </p:sp>
    </p:spTree>
    <p:extLst>
      <p:ext uri="{BB962C8B-B14F-4D97-AF65-F5344CB8AC3E}">
        <p14:creationId xmlns:p14="http://schemas.microsoft.com/office/powerpoint/2010/main" val="3809592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405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新細明體</vt:lpstr>
      <vt:lpstr>Arial</vt:lpstr>
      <vt:lpstr>Calibri</vt:lpstr>
      <vt:lpstr>Times New Roman</vt:lpstr>
      <vt:lpstr>Theme1</vt:lpstr>
      <vt:lpstr>【樂哉斯日】</vt:lpstr>
      <vt:lpstr>【樂哉斯日】</vt:lpstr>
      <vt:lpstr>【樂哉斯日】</vt:lpstr>
      <vt:lpstr>【樂哉斯日】</vt:lpstr>
      <vt:lpstr>【樂哉斯日】</vt:lpstr>
      <vt:lpstr>【樂哉斯日】</vt:lpstr>
      <vt:lpstr>【樂哉斯日】</vt:lpstr>
      <vt:lpstr>【樂哉斯日】</vt:lpstr>
      <vt:lpstr>【樂哉斯日】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2020-09-17T11:50:10Z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