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1601" r:id="rId2"/>
    <p:sldId id="1602" r:id="rId3"/>
    <p:sldId id="1603" r:id="rId4"/>
    <p:sldId id="1604" r:id="rId5"/>
    <p:sldId id="1605" r:id="rId6"/>
    <p:sldId id="1606" r:id="rId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829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137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455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764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728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814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077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752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205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996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297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721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救到應許美地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讚美天父憐愛世人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賜獨生子為人救主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凡信主名能得永生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救到應許美地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09205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救到應許美地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 榮耀 阿利路亞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 榮耀 阿利路亞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見主我必忽然變化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救到應許美地</a:t>
            </a:r>
          </a:p>
        </p:txBody>
      </p:sp>
    </p:spTree>
    <p:extLst>
      <p:ext uri="{BB962C8B-B14F-4D97-AF65-F5344CB8AC3E}">
        <p14:creationId xmlns:p14="http://schemas.microsoft.com/office/powerpoint/2010/main" val="104989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救到應許美地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讚美耶穌救贖洪恩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十字架上替我捨生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使我脫離魔鬼壓制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救到應許美地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</a:rPr>
              <a:t>2.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9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救到應許美地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 榮耀 阿利路亞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 榮耀 阿利路亞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見主我必忽然變化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救到應許美地</a:t>
            </a:r>
          </a:p>
        </p:txBody>
      </p:sp>
    </p:spTree>
    <p:extLst>
      <p:ext uri="{BB962C8B-B14F-4D97-AF65-F5344CB8AC3E}">
        <p14:creationId xmlns:p14="http://schemas.microsoft.com/office/powerpoint/2010/main" val="36641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救到應許美地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讚美聖靈光照我心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除去死行賜新生命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使我脫離黑暗權勢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救到應許美地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63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救到應許美地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 榮耀 阿利路亞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 榮耀 阿利路亞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見主我必忽然變化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救到應許美地</a:t>
            </a:r>
          </a:p>
        </p:txBody>
      </p:sp>
    </p:spTree>
    <p:extLst>
      <p:ext uri="{BB962C8B-B14F-4D97-AF65-F5344CB8AC3E}">
        <p14:creationId xmlns:p14="http://schemas.microsoft.com/office/powerpoint/2010/main" val="41988396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234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【救到應許美地】</vt:lpstr>
      <vt:lpstr>【救到應許美地】</vt:lpstr>
      <vt:lpstr>【救到應許美地】</vt:lpstr>
      <vt:lpstr>【救到應許美地】</vt:lpstr>
      <vt:lpstr>【救到應許美地】</vt:lpstr>
      <vt:lpstr>【救到應許美地】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2020-09-17T11:57:49Z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