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pPr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928802"/>
            <a:ext cx="8229600" cy="49291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52596" y="1857364"/>
            <a:ext cx="8229600" cy="5000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要欣然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87</Words>
  <Application>Microsoft Office PowerPoint</Application>
  <PresentationFormat>自訂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全然向袮</vt:lpstr>
      <vt:lpstr>全然向袮</vt:lpstr>
      <vt:lpstr>全然向袮</vt:lpstr>
      <vt:lpstr>全然向袮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Admin</cp:lastModifiedBy>
  <cp:revision>4</cp:revision>
  <dcterms:created xsi:type="dcterms:W3CDTF">2018-09-15T10:48:22Z</dcterms:created>
  <dcterms:modified xsi:type="dcterms:W3CDTF">2020-12-01T12:09:50Z</dcterms:modified>
</cp:coreProperties>
</file>