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6" y="-10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9D944-54CB-47B0-9464-FA766A8DDC46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48218-C322-45BE-9FDC-C54B13FA0279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主恩典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主恩典何等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美好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比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海深也比山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過去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現在和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未來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恩豐富奇妙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主恩典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主的恩典大大小小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主的恩典從頭到腳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白白得來不能忘掉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感謝湧出如浪潮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主恩典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啦  啦  啦  啦  啦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我要讚美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啦啦啦啦啦  我還要讚美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啦  啦  啦  啦  啦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我一生讚美  一生要來讚美主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0</TotalTime>
  <Words>125</Words>
  <Application>WPS Presentation</Application>
  <PresentationFormat>On-screen Show (16:9)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SimSun</vt:lpstr>
      <vt:lpstr>Wingdings</vt:lpstr>
      <vt:lpstr>DejaVu Sans</vt:lpstr>
      <vt:lpstr>微軟正黑體</vt:lpstr>
      <vt:lpstr>Droid Sans Fallback</vt:lpstr>
      <vt:lpstr>微软雅黑</vt:lpstr>
      <vt:lpstr>Arial Unicode MS</vt:lpstr>
      <vt:lpstr>PMingLiU</vt:lpstr>
      <vt:lpstr>Calibri</vt:lpstr>
      <vt:lpstr>MT Extra</vt:lpstr>
      <vt:lpstr>佈景主題1</vt:lpstr>
      <vt:lpstr>主恩典</vt:lpstr>
      <vt:lpstr>主恩典</vt:lpstr>
      <vt:lpstr>主恩典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主恩典</dc:title>
  <dc:creator>DAIDUONG</dc:creator>
  <cp:lastModifiedBy>batisuoc</cp:lastModifiedBy>
  <cp:revision>4</cp:revision>
  <dcterms:created xsi:type="dcterms:W3CDTF">2019-12-31T10:31:19Z</dcterms:created>
  <dcterms:modified xsi:type="dcterms:W3CDTF">2019-12-31T10:31:19Z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