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57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74A0-5549-4DEA-895A-B6477C30BB93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74A0-5549-4DEA-895A-B6477C30BB93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B6635-9932-4C8F-9027-DE9B2A851C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Microsoft JhengHei" pitchFamily="34" charset="-120"/>
                <a:ea typeface="Microsoft JhengHei" pitchFamily="34" charset="-120"/>
              </a:rPr>
              <a:t>亮晶燈</a:t>
            </a:r>
            <a:endParaRPr lang="zh-TW" alt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我立志做耶穌的一盞亮晶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燈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latin typeface="Microsoft JhengHei" pitchFamily="34" charset="-120"/>
                <a:ea typeface="Microsoft JhengHei" pitchFamily="34" charset="-120"/>
              </a:rPr>
              <a:t>(x2)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我對手 手 手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發光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腳 腳 腳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發光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口 口 口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發光我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全身都發光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亮晶燈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祈求讓主的真理發光芒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在漆黑裡帶出新希望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願世界上的人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完全投入這光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Yeah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25</TotalTime>
  <Words>79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JhengHei</vt:lpstr>
      <vt:lpstr>新細明體</vt:lpstr>
      <vt:lpstr>Arial</vt:lpstr>
      <vt:lpstr>Calibri</vt:lpstr>
      <vt:lpstr>Church Theme</vt:lpstr>
      <vt:lpstr>亮晶燈</vt:lpstr>
      <vt:lpstr>亮晶燈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亮晶燈</dc:title>
  <dc:creator>大唐</dc:creator>
  <cp:lastModifiedBy>Windows User</cp:lastModifiedBy>
  <cp:revision>6</cp:revision>
  <dcterms:created xsi:type="dcterms:W3CDTF">2015-03-26T12:12:03Z</dcterms:created>
  <dcterms:modified xsi:type="dcterms:W3CDTF">2020-01-03T08:38:49Z</dcterms:modified>
</cp:coreProperties>
</file>