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9E95-C46D-414D-8B1E-FE3C7509DC5E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AA3-01F5-4A52-899D-35AFC5D36E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703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9E95-C46D-414D-8B1E-FE3C7509DC5E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AA3-01F5-4A52-899D-35AFC5D36E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70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9E95-C46D-414D-8B1E-FE3C7509DC5E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AA3-01F5-4A52-899D-35AFC5D36E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133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9E95-C46D-414D-8B1E-FE3C7509DC5E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AA3-01F5-4A52-899D-35AFC5D36E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586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9E95-C46D-414D-8B1E-FE3C7509DC5E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AA3-01F5-4A52-899D-35AFC5D36E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2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9E95-C46D-414D-8B1E-FE3C7509DC5E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AA3-01F5-4A52-899D-35AFC5D36E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787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9E95-C46D-414D-8B1E-FE3C7509DC5E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AA3-01F5-4A52-899D-35AFC5D36E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753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9E95-C46D-414D-8B1E-FE3C7509DC5E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AA3-01F5-4A52-899D-35AFC5D36E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725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9E95-C46D-414D-8B1E-FE3C7509DC5E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AA3-01F5-4A52-899D-35AFC5D36E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507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9E95-C46D-414D-8B1E-FE3C7509DC5E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AA3-01F5-4A52-899D-35AFC5D36E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757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9E95-C46D-414D-8B1E-FE3C7509DC5E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DAA3-01F5-4A52-899D-35AFC5D36E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667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9E95-C46D-414D-8B1E-FE3C7509DC5E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DAA3-01F5-4A52-899D-35AFC5D36E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45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就在這天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為我預備  為我預備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  就在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我心中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慰  我心中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快慰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11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就在這天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  今天  感激主恩賜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一起分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中的歡笑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淚主恩賜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1270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73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就在這天</vt:lpstr>
      <vt:lpstr>就在這天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就在這天</dc:title>
  <dc:creator>Windows User</dc:creator>
  <cp:lastModifiedBy>Windows User</cp:lastModifiedBy>
  <cp:revision>2</cp:revision>
  <dcterms:created xsi:type="dcterms:W3CDTF">2020-01-03T08:46:56Z</dcterms:created>
  <dcterms:modified xsi:type="dcterms:W3CDTF">2020-01-03T08:52:51Z</dcterms:modified>
</cp:coreProperties>
</file>