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CDCC-B03C-4AD6-9CD7-DB27B04E2F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91A0-75F4-4592-8556-E76C5A84D8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860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CDCC-B03C-4AD6-9CD7-DB27B04E2F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91A0-75F4-4592-8556-E76C5A84D8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160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CDCC-B03C-4AD6-9CD7-DB27B04E2F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91A0-75F4-4592-8556-E76C5A84D8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35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CDCC-B03C-4AD6-9CD7-DB27B04E2F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91A0-75F4-4592-8556-E76C5A84D8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535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CDCC-B03C-4AD6-9CD7-DB27B04E2F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91A0-75F4-4592-8556-E76C5A84D8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51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CDCC-B03C-4AD6-9CD7-DB27B04E2F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91A0-75F4-4592-8556-E76C5A84D8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993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CDCC-B03C-4AD6-9CD7-DB27B04E2F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91A0-75F4-4592-8556-E76C5A84D8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833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CDCC-B03C-4AD6-9CD7-DB27B04E2F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91A0-75F4-4592-8556-E76C5A84D8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394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CDCC-B03C-4AD6-9CD7-DB27B04E2F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91A0-75F4-4592-8556-E76C5A84D8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450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CDCC-B03C-4AD6-9CD7-DB27B04E2F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91A0-75F4-4592-8556-E76C5A84D8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300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CDCC-B03C-4AD6-9CD7-DB27B04E2F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91A0-75F4-4592-8556-E76C5A84D8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573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8CDCC-B03C-4AD6-9CD7-DB27B04E2F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91A0-75F4-4592-8556-E76C5A84D8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585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每天分享快樂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聽聽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聽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聽  用心聽住教導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每個教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訓  我一一照做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去去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去去  每天分享快樂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行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道熱心要多禱告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517428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43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Microsoft JhengHei</vt:lpstr>
      <vt:lpstr>新細明體</vt:lpstr>
      <vt:lpstr>Arial</vt:lpstr>
      <vt:lpstr>Calibri</vt:lpstr>
      <vt:lpstr>Times New Roman</vt:lpstr>
      <vt:lpstr>Theme1</vt:lpstr>
      <vt:lpstr>每天分享快樂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每天分享快樂</dc:title>
  <dc:creator>Windows User</dc:creator>
  <cp:lastModifiedBy>Windows User</cp:lastModifiedBy>
  <cp:revision>1</cp:revision>
  <dcterms:created xsi:type="dcterms:W3CDTF">2020-01-03T08:30:47Z</dcterms:created>
  <dcterms:modified xsi:type="dcterms:W3CDTF">2020-01-03T08:33:31Z</dcterms:modified>
</cp:coreProperties>
</file>