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8C0-C1CC-496D-808E-FC98785E4941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我愛爸媽親切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友善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勤奮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工作不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敷衍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我功課給我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一切照料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孝順父母努力讀書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分擔家務有趣味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這個家裡充滿快樂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常有爸媽愛護我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68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爸媽愛我</vt:lpstr>
      <vt:lpstr>爸媽愛我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爸媽愛我</dc:title>
  <dc:creator>大唐</dc:creator>
  <cp:lastModifiedBy>Windows User</cp:lastModifiedBy>
  <cp:revision>2</cp:revision>
  <dcterms:created xsi:type="dcterms:W3CDTF">2017-10-27T08:38:02Z</dcterms:created>
  <dcterms:modified xsi:type="dcterms:W3CDTF">2020-01-03T09:09:47Z</dcterms:modified>
</cp:coreProperties>
</file>