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2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41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88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49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180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32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7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9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98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6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8635-4BF5-498E-B32D-2872C61E8172}" type="datetimeFigureOut">
              <a:rPr lang="vi-VN" smtClean="0"/>
              <a:t>03/01/2020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8754-BFDF-4DA3-A9A5-8E4B1F0A79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祂什麼都知道</a:t>
            </a:r>
            <a:endParaRPr lang="vi-V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無論何處何方祂都在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實在是對你最好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無論誰是誰非祂顯露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祂什麼都知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52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祂什麼都知道</a:t>
            </a:r>
            <a:endParaRPr lang="vi-V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你喜怒哀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愁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主耶穌都看到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你吵鬧詛咒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主耶穌都聽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endParaRPr lang="zh-CN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1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祂什麼都知道</a:t>
            </a:r>
            <a:endParaRPr lang="vi-V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無論何處何方祂都在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實在是對你最好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無論誰是誰非祂顯露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祂什麼都知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04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祂什麼都知道</a:t>
            </a:r>
            <a:endParaRPr lang="vi-V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若困難積心頭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主耶穌關注到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若缺乏知心友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主耶穌即刻到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0872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132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祂什麼都知道</vt:lpstr>
      <vt:lpstr>祂什麼都知道</vt:lpstr>
      <vt:lpstr>祂什麼都知道</vt:lpstr>
      <vt:lpstr>祂什麼都知道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祂什麼都知道</dc:title>
  <dc:creator>Windows User</dc:creator>
  <cp:lastModifiedBy>Windows User</cp:lastModifiedBy>
  <cp:revision>1</cp:revision>
  <dcterms:created xsi:type="dcterms:W3CDTF">2020-01-03T16:34:48Z</dcterms:created>
  <dcterms:modified xsi:type="dcterms:W3CDTF">2020-01-03T16:36:46Z</dcterms:modified>
</cp:coreProperties>
</file>