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0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祢的恩典夠我用</a:t>
            </a:r>
            <a:endParaRPr lang="zh-TW" altLang="en-US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物換星移幾十載　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唯有祢愛不更改　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每個季節恩典脂油滿滿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祢的恩典夠我用</a:t>
            </a:r>
            <a:endParaRPr lang="zh-TW" altLang="en-US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雖然經過水和火　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靠著主我就剛強　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每時每刻祢與我同在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祢的恩典夠我用</a:t>
            </a:r>
            <a:endParaRPr lang="zh-TW" altLang="en-US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祢的恩典夠我用　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能力覆庇我軟弱　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祢的恩典夠我用</a:t>
            </a:r>
            <a:endParaRPr lang="zh-TW" altLang="en-US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我要唱著祢的愛　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永恆無盡頭的愛　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一生常相伴</a:t>
            </a:r>
            <a:endParaRPr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0</TotalTime>
  <Words>131</Words>
  <Application>WPS Presentation</Application>
  <PresentationFormat>On-screen Show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微軟正黑體</vt:lpstr>
      <vt:lpstr>Droid Sans Fallback</vt:lpstr>
      <vt:lpstr>微软雅黑</vt:lpstr>
      <vt:lpstr>Arial Unicode MS</vt:lpstr>
      <vt:lpstr>PMingLiU</vt:lpstr>
      <vt:lpstr>Calibri</vt:lpstr>
      <vt:lpstr>MT Extra</vt:lpstr>
      <vt:lpstr>chongbai</vt:lpstr>
      <vt:lpstr>一切歌頌讚美</vt:lpstr>
      <vt:lpstr>祢的恩典夠我用</vt:lpstr>
      <vt:lpstr>祢的恩典夠我用</vt:lpstr>
      <vt:lpstr>祢的恩典夠我用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batisuoc</cp:lastModifiedBy>
  <cp:revision>4</cp:revision>
  <dcterms:created xsi:type="dcterms:W3CDTF">2019-12-31T10:19:08Z</dcterms:created>
  <dcterms:modified xsi:type="dcterms:W3CDTF">2019-12-31T10:19:08Z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