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真平安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江河  永不乾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來臨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主助我多讚美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我活在主慈愛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跟隨主不轉離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真安息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  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生活  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我走完世路程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主助我多讚美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我活在主慈愛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跟隨主不轉離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活著為耶穌</vt:lpstr>
      <vt:lpstr>活著為耶穌</vt:lpstr>
      <vt:lpstr>活著為耶穌</vt:lpstr>
      <vt:lpstr>活著為耶穌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User</dc:creator>
  <cp:lastModifiedBy>DaTang</cp:lastModifiedBy>
  <cp:revision>2</cp:revision>
  <dcterms:created xsi:type="dcterms:W3CDTF">2017-04-01T05:28:36Z</dcterms:created>
  <dcterms:modified xsi:type="dcterms:W3CDTF">2019-04-05T16:48:19Z</dcterms:modified>
</cp:coreProperties>
</file>