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屬於你  歸於你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渴慕更多看見你的榮面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知道我的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用聖靈的大能來堅固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的恩惠和慈愛為我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你信實極其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廣大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的憐憫不致斷絕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滿有恩典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我尋求你仰望你的榮面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憐憫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呼求你恩典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我抓住你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應許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堅定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倚靠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勝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我呼求你憐憫   我呼求你恩典</a:t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你同在不離開   聖靈扶持我</a:t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你是我拯救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107</TotalTime>
  <Words>198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我們歡迎君王降臨</vt:lpstr>
      <vt:lpstr>我們歡迎君王降臨</vt:lpstr>
      <vt:lpstr>我們歡迎君王降臨</vt:lpstr>
      <vt:lpstr>我們歡迎君王降臨</vt:lpstr>
      <vt:lpstr>呼求你憐憫</vt:lpstr>
      <vt:lpstr>呼求你憐憫</vt:lpstr>
      <vt:lpstr>呼求你憐憫</vt:lpstr>
      <vt:lpstr>呼求你憐憫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呼求你憐憫</dc:title>
  <dc:creator>大唐</dc:creator>
  <cp:lastModifiedBy>DaTang</cp:lastModifiedBy>
  <cp:revision>11</cp:revision>
  <dcterms:created xsi:type="dcterms:W3CDTF">2017-10-17T12:42:52Z</dcterms:created>
  <dcterms:modified xsi:type="dcterms:W3CDTF">2019-03-19T14:07:36Z</dcterms:modified>
</cp:coreProperties>
</file>