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2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11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2019/8/31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2019/8/31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2019/8/31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2019/8/31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2019/8/31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2019/8/31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2019/8/31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2019/8/31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2019/8/31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2019/8/31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2019/8/31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3B18-8CE0-498D-8805-C7189D3CCDF2}" type="datetimeFigureOut">
              <a:rPr lang="zh-TW" altLang="en-US" smtClean="0"/>
              <a:pPr/>
              <a:t>2019/8/31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聖哉三一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聖哉聖哉聖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 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能大主宰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大眾早晨歡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悅  高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聲讚美主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聖哉聖哉聖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 恩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慈永無更改</a:t>
            </a: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三位一體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子與聖靈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203598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en-US" altLang="zh-CN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endParaRPr 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聖哉三一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聖哉聖哉聖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 聖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徒虔崇拜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同將華麗金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冠  放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寶座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基路冰西拉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冰  也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敬拜全能者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昔在而今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  永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在萬萬年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03598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CN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endParaRPr 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聖哉三一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聖哉聖哉聖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 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藏彩雲裡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罪人何得目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  真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主威嚴榮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惟耶和華至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  誰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能與主比擬</a:t>
            </a: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智仁勇全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備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哉天地王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03598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CN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endParaRPr 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聖哉三一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聖哉聖哉聖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 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能大主宰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天上地下海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  萬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物頌主聖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聖哉聖哉聖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  恩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慈永無更改</a:t>
            </a: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三位一體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子與聖靈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03598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CN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endParaRPr 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204</Words>
  <Application>Microsoft Office PowerPoint</Application>
  <PresentationFormat>On-screen Show (16:9)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佈景主題1</vt:lpstr>
      <vt:lpstr>聖哉三一</vt:lpstr>
      <vt:lpstr>聖哉三一</vt:lpstr>
      <vt:lpstr>聖哉三一</vt:lpstr>
      <vt:lpstr>聖哉三一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聖哉三一</dc:title>
  <dc:creator>大唐</dc:creator>
  <cp:lastModifiedBy>Windows User</cp:lastModifiedBy>
  <cp:revision>5</cp:revision>
  <dcterms:created xsi:type="dcterms:W3CDTF">2016-02-20T12:15:29Z</dcterms:created>
  <dcterms:modified xsi:type="dcterms:W3CDTF">2019-08-31T11:58:58Z</dcterms:modified>
</cp:coreProperties>
</file>