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信靠耶穌真是甜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美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只要信靠主恩言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要站在主應許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上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靠主蒙福無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邊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27635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6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  耶穌  何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等可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多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少事上已證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明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  耶穌  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貴耶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我信心更堅定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532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信靠耶穌何等甜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美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要信靠主寶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要憑著純一信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洗罪污白如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雪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27635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Microsoft JhengHei" pitchFamily="34" charset="-120"/>
                <a:ea typeface="Microsoft JhengHei" pitchFamily="34" charset="-120"/>
              </a:rPr>
              <a:t>2.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60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  耶穌  何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等可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多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少事上已證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明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  耶穌  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貴耶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我信心更堅定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7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信靠耶穌確實甜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美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穢本性即停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得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著耶穌得著一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切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命喜樂和安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息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27635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icrosoft JhengHei" pitchFamily="34" charset="-120"/>
                <a:ea typeface="Microsoft JhengHei" pitchFamily="34" charset="-120"/>
              </a:rPr>
              <a:t>3</a:t>
            </a:r>
            <a:r>
              <a:rPr lang="en-US" sz="4000" b="1" dirty="0" smtClean="0">
                <a:latin typeface="Microsoft JhengHei" pitchFamily="34" charset="-120"/>
                <a:ea typeface="Microsoft JhengHei" pitchFamily="34" charset="-120"/>
              </a:rPr>
              <a:t>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354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  耶穌  何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等可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多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少事上已證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明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  耶穌  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貴耶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我信心更堅定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768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我真快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 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是我救主良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友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深信你與我同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從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今時直到永久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060" y="127635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Microsoft JhengHei" pitchFamily="34" charset="-120"/>
                <a:ea typeface="Microsoft JhengHei" pitchFamily="34" charset="-120"/>
              </a:rPr>
              <a:t>4.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532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  耶穌  何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等可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多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少事上已證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明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  耶穌  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貴耶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我信心更堅定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458049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10</TotalTime>
  <Words>312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chongbai</vt:lpstr>
      <vt:lpstr>信靠耶穌真是甜美</vt:lpstr>
      <vt:lpstr>信靠耶穌真是甜美</vt:lpstr>
      <vt:lpstr>信靠耶穌真是甜美</vt:lpstr>
      <vt:lpstr>信靠耶穌真是甜美</vt:lpstr>
      <vt:lpstr>信靠耶穌真是甜美</vt:lpstr>
      <vt:lpstr>信靠耶穌真是甜美</vt:lpstr>
      <vt:lpstr>信靠耶穌真是甜美</vt:lpstr>
      <vt:lpstr>信靠耶穌真是甜美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信靠耶穌真是甜美</dc:title>
  <dc:creator>Windows User</dc:creator>
  <cp:lastModifiedBy>Windows User</cp:lastModifiedBy>
  <cp:revision>2</cp:revision>
  <dcterms:created xsi:type="dcterms:W3CDTF">2019-08-31T12:17:51Z</dcterms:created>
  <dcterms:modified xsi:type="dcterms:W3CDTF">2019-08-31T12:28:14Z</dcterms:modified>
</cp:coreProperties>
</file>