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0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2CF3-F9D6-4BC3-8DD7-E7C0861F26F4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從天父而來的愛和恩典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把我們冰冷的心溶解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讓我們獻出每個音符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把它化為讚美之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讓我們張開口舉起手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向永生之主稱謝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使讚美之泉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流入每個人的心間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73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</vt:lpstr>
      <vt:lpstr>讚美之泉</vt:lpstr>
      <vt:lpstr>讚美之泉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讚美之泉</dc:title>
  <dc:creator>大唐</dc:creator>
  <cp:lastModifiedBy>Windows User</cp:lastModifiedBy>
  <cp:revision>2</cp:revision>
  <dcterms:created xsi:type="dcterms:W3CDTF">2018-01-13T03:52:01Z</dcterms:created>
  <dcterms:modified xsi:type="dcterms:W3CDTF">2019-08-24T14:11:40Z</dcterms:modified>
</cp:coreProperties>
</file>