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634F-F7C3-4931-A854-2E42FDA9CC26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4068-0BE6-4F58-A3CF-177FAA1139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692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634F-F7C3-4931-A854-2E42FDA9CC26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4068-0BE6-4F58-A3CF-177FAA1139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077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634F-F7C3-4931-A854-2E42FDA9CC26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4068-0BE6-4F58-A3CF-177FAA1139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50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634F-F7C3-4931-A854-2E42FDA9CC26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4068-0BE6-4F58-A3CF-177FAA1139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440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634F-F7C3-4931-A854-2E42FDA9CC26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4068-0BE6-4F58-A3CF-177FAA1139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524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634F-F7C3-4931-A854-2E42FDA9CC26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4068-0BE6-4F58-A3CF-177FAA1139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073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634F-F7C3-4931-A854-2E42FDA9CC26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4068-0BE6-4F58-A3CF-177FAA1139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461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634F-F7C3-4931-A854-2E42FDA9CC26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4068-0BE6-4F58-A3CF-177FAA1139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644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634F-F7C3-4931-A854-2E42FDA9CC26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4068-0BE6-4F58-A3CF-177FAA1139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236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634F-F7C3-4931-A854-2E42FDA9CC26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4068-0BE6-4F58-A3CF-177FAA1139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223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634F-F7C3-4931-A854-2E42FDA9CC26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4068-0BE6-4F58-A3CF-177FAA1139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133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634F-F7C3-4931-A854-2E42FDA9CC26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4068-0BE6-4F58-A3CF-177FAA1139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146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天歌唱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 </a:t>
            </a:r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 ca ngợi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6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神呀  我感激恩手永不曾離開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dâng lên khúc hát khắc ghi ơn Chúa yêu thương mãi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讚歎再造厚恩不可替代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 con mọi ngày ân điển Chúa luôn đong đầy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7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萬事盡放開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 người nhiều sóng gió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6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前程由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主宰  永沒變改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mời Ngài vào làm chủ cho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 của con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9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神呀  我感激恩手永不曾離開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dâng lên khúc hát khắc ghi ơn Chúa yêu thương mãi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0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讚歎再造厚恩不可替代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 con mọi ngày ân điển Chúa luôn đong đầy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萬事盡放開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 này ngợi khen Chúa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5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前程由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主宰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 đời này giao phó cho Cha Toàn Năng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7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天歌唱頌讚神慈恩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Cất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 hát ca ngợi tình yêu Thiên Chúa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7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讚嘆宇宙萬千的奧祕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Ban</a:t>
            </a:r>
            <a:r>
              <a:rPr lang="es-E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s-E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s-E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s-E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vũ</a:t>
            </a:r>
            <a:r>
              <a:rPr lang="es-E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s-E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trụ</a:t>
            </a:r>
            <a:r>
              <a:rPr lang="es-E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s-E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bí</a:t>
            </a:r>
            <a:r>
              <a:rPr lang="es-E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s-E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ẩn</a:t>
            </a:r>
            <a:r>
              <a:rPr lang="es-E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s-E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s-E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3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多高深星宿運行原理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 giới với muôn màng diệu kỳ huyền bí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3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神造物無限細膩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Vạn vật đều nằm trong ý Cha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4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天天歌唱未怕迎狂風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 cất tiếng ca dù đi trong khăn khó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4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結伴每刻恩典夠用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 luôn bên kề dẫn dắt chở che không rời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4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邁步浪裡衝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Dù đường đời tăm tối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6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何妨澎湃洶湧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護送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 này bình yên vững tin bên cạnh Cha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240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288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Theme1</vt:lpstr>
      <vt:lpstr>天天歌唱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天天歌唱</dc:title>
  <dc:creator>Windows User</dc:creator>
  <cp:lastModifiedBy>Windows User</cp:lastModifiedBy>
  <cp:revision>1</cp:revision>
  <dcterms:created xsi:type="dcterms:W3CDTF">2021-01-16T08:34:08Z</dcterms:created>
  <dcterms:modified xsi:type="dcterms:W3CDTF">2021-01-16T08:35:24Z</dcterms:modified>
</cp:coreProperties>
</file>