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有耶穌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16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能使瞎眼看見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能醫治傷心人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98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有權柄釋放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90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4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0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24484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80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唯有耶穌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Windows User</cp:lastModifiedBy>
  <cp:revision>3</cp:revision>
  <dcterms:created xsi:type="dcterms:W3CDTF">2017-12-16T02:52:06Z</dcterms:created>
  <dcterms:modified xsi:type="dcterms:W3CDTF">2021-02-04T16:51:41Z</dcterms:modified>
</cp:coreProperties>
</file>