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67C-8ABF-4E90-A769-D7CEAE6F8AA0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9914-E59B-4A17-B2E5-2C49925888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隨耶穌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我願跟隨耶穌走高山或平路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我願常與主同走時蒙主保護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今我走的路程主已為我早經過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主必領我進那應許榮光處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不論往何地方  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8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只望耶穌引導  我必跟隨主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我願跟隨耶穌或走平坦道路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或在花木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茂盛清水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時常流處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既有救主引導我真歡然跟隨主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一路走到天上總跟主腳步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不論往何地方  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只望耶穌引導  我必跟隨主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我願跟隨耶穌或走危險道路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遭風雨交作黑雲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既有救主引導我心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永遠不受驚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總不懼怕危險因有主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不論往何地方  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0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  跟隨  我願跟隨耶穌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只望耶穌引導  我必跟隨主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7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29</TotalTime>
  <Words>292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70 跟隨耶穌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跟隨耶穌</dc:title>
  <dc:creator>User</dc:creator>
  <cp:lastModifiedBy>Windows User</cp:lastModifiedBy>
  <cp:revision>5</cp:revision>
  <dcterms:created xsi:type="dcterms:W3CDTF">2017-07-01T03:01:20Z</dcterms:created>
  <dcterms:modified xsi:type="dcterms:W3CDTF">2021-01-22T17:40:24Z</dcterms:modified>
</cp:coreProperties>
</file>