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3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227C-4DD5-44BF-A291-B04CCD4BA7E2}" type="datetimeFigureOut">
              <a:rPr lang="vi-VN" smtClean="0"/>
              <a:t>16/01/2021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50F9-6CEB-4BD4-B366-EE3769B470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954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227C-4DD5-44BF-A291-B04CCD4BA7E2}" type="datetimeFigureOut">
              <a:rPr lang="vi-VN" smtClean="0"/>
              <a:t>16/01/2021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50F9-6CEB-4BD4-B366-EE3769B470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762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227C-4DD5-44BF-A291-B04CCD4BA7E2}" type="datetimeFigureOut">
              <a:rPr lang="vi-VN" smtClean="0"/>
              <a:t>16/01/2021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50F9-6CEB-4BD4-B366-EE3769B470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175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227C-4DD5-44BF-A291-B04CCD4BA7E2}" type="datetimeFigureOut">
              <a:rPr lang="vi-VN" smtClean="0"/>
              <a:t>16/01/2021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50F9-6CEB-4BD4-B366-EE3769B470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106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227C-4DD5-44BF-A291-B04CCD4BA7E2}" type="datetimeFigureOut">
              <a:rPr lang="vi-VN" smtClean="0"/>
              <a:t>16/01/2021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50F9-6CEB-4BD4-B366-EE3769B470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698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227C-4DD5-44BF-A291-B04CCD4BA7E2}" type="datetimeFigureOut">
              <a:rPr lang="vi-VN" smtClean="0"/>
              <a:t>16/01/2021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50F9-6CEB-4BD4-B366-EE3769B470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24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227C-4DD5-44BF-A291-B04CCD4BA7E2}" type="datetimeFigureOut">
              <a:rPr lang="vi-VN" smtClean="0"/>
              <a:t>16/01/2021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50F9-6CEB-4BD4-B366-EE3769B470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961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227C-4DD5-44BF-A291-B04CCD4BA7E2}" type="datetimeFigureOut">
              <a:rPr lang="vi-VN" smtClean="0"/>
              <a:t>16/01/2021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50F9-6CEB-4BD4-B366-EE3769B470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099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227C-4DD5-44BF-A291-B04CCD4BA7E2}" type="datetimeFigureOut">
              <a:rPr lang="vi-VN" smtClean="0"/>
              <a:t>16/01/2021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50F9-6CEB-4BD4-B366-EE3769B470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191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227C-4DD5-44BF-A291-B04CCD4BA7E2}" type="datetimeFigureOut">
              <a:rPr lang="vi-VN" smtClean="0"/>
              <a:t>16/01/2021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50F9-6CEB-4BD4-B366-EE3769B470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501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227C-4DD5-44BF-A291-B04CCD4BA7E2}" type="datetimeFigureOut">
              <a:rPr lang="vi-VN" smtClean="0"/>
              <a:t>16/01/2021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50F9-6CEB-4BD4-B366-EE3769B470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478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2227C-4DD5-44BF-A291-B04CCD4BA7E2}" type="datetimeFigureOut">
              <a:rPr lang="vi-VN" smtClean="0"/>
              <a:t>16/01/2021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350F9-6CEB-4BD4-B366-EE3769B470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297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08889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歡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唱頌揚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8699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地慶祝歡唱頌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揚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能榮耀真主宰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619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就近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心扉敞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開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上感恩享摯愛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997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過去憂困雲霧般消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散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慮漆黑不再歸還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135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預備永生真正快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恩光充滿我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926650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66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Theme1</vt:lpstr>
      <vt:lpstr>歡唱頌揚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歡唱頌揚</dc:title>
  <dc:creator>Windows User</dc:creator>
  <cp:lastModifiedBy>Windows User</cp:lastModifiedBy>
  <cp:revision>2</cp:revision>
  <dcterms:created xsi:type="dcterms:W3CDTF">2021-01-15T17:48:32Z</dcterms:created>
  <dcterms:modified xsi:type="dcterms:W3CDTF">2021-01-15T17:50:57Z</dcterms:modified>
</cp:coreProperties>
</file>