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0" autoAdjust="0"/>
    <p:restoredTop sz="94688" autoAdjust="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8F8F-BD94-40A7-8263-902CAD390152}" type="datetimeFigureOut">
              <a:rPr lang="zh-TW" altLang="en-US" smtClean="0"/>
              <a:pPr/>
              <a:t>2019/5/24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13</TotalTime>
  <Words>69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佈景主題11</vt:lpstr>
      <vt:lpstr>讓讚美飛揚</vt:lpstr>
      <vt:lpstr>讓讚美飛揚</vt:lpstr>
      <vt:lpstr>讓讚美飛揚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</dc:title>
  <dc:creator>User</dc:creator>
  <cp:lastModifiedBy>DaTang</cp:lastModifiedBy>
  <cp:revision>6</cp:revision>
  <dcterms:created xsi:type="dcterms:W3CDTF">2017-08-02T09:40:27Z</dcterms:created>
  <dcterms:modified xsi:type="dcterms:W3CDTF">2019-05-24T13:18:55Z</dcterms:modified>
</cp:coreProperties>
</file>