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8860-39B3-49DE-8D80-CC6C7E4BB3B8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A164-CD79-4AB5-B61B-1B97635F93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08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8860-39B3-49DE-8D80-CC6C7E4BB3B8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A164-CD79-4AB5-B61B-1B97635F93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688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8860-39B3-49DE-8D80-CC6C7E4BB3B8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A164-CD79-4AB5-B61B-1B97635F93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662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8860-39B3-49DE-8D80-CC6C7E4BB3B8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A164-CD79-4AB5-B61B-1B97635F93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232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8860-39B3-49DE-8D80-CC6C7E4BB3B8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A164-CD79-4AB5-B61B-1B97635F93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10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8860-39B3-49DE-8D80-CC6C7E4BB3B8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A164-CD79-4AB5-B61B-1B97635F93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515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8860-39B3-49DE-8D80-CC6C7E4BB3B8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A164-CD79-4AB5-B61B-1B97635F93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517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8860-39B3-49DE-8D80-CC6C7E4BB3B8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A164-CD79-4AB5-B61B-1B97635F93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718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8860-39B3-49DE-8D80-CC6C7E4BB3B8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A164-CD79-4AB5-B61B-1B97635F93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907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8860-39B3-49DE-8D80-CC6C7E4BB3B8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A164-CD79-4AB5-B61B-1B97635F93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275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8860-39B3-49DE-8D80-CC6C7E4BB3B8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A164-CD79-4AB5-B61B-1B97635F93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017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08860-39B3-49DE-8D80-CC6C7E4BB3B8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AA164-CD79-4AB5-B61B-1B97635F93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52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不要憂慮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709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這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些東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西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都要加給我們所以我們不要憂慮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982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我們抬頭看那天空中的飛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鳥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我們再看看野地上的花草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561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它們無憂無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慮  它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們很自在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為它們有著天父上帝的供應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177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所以我們也不要為明天而擔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天的難處就讓一天擔就夠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773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我們要有喜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們不要哀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愁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333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們的一切一切問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帝會解決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922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我們不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憂慮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們要喜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們要讓那聖靈永遠住我們心裡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071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我們要堅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們不懷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我們的天父上帝就是如此有能力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510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我們不憂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慮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們要喜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就讓我們先來求祂的國和祂的義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47172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196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Theme1</vt:lpstr>
      <vt:lpstr>不要憂慮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不要憂慮</dc:title>
  <dc:creator>Windows User</dc:creator>
  <cp:lastModifiedBy>Windows User</cp:lastModifiedBy>
  <cp:revision>1</cp:revision>
  <dcterms:created xsi:type="dcterms:W3CDTF">2021-02-08T19:32:34Z</dcterms:created>
  <dcterms:modified xsi:type="dcterms:W3CDTF">2021-02-08T19:32:46Z</dcterms:modified>
</cp:coreProperties>
</file>