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8" y="1272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6047" y="1761546"/>
            <a:ext cx="8568531" cy="121549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2094" y="3213311"/>
            <a:ext cx="7056438" cy="14491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08453" y="227085"/>
            <a:ext cx="2268141" cy="48383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4031" y="227085"/>
            <a:ext cx="6636411" cy="48383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300" y="3643854"/>
            <a:ext cx="8568531" cy="11262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300" y="2403422"/>
            <a:ext cx="8568531" cy="124043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4031" y="1323129"/>
            <a:ext cx="4452276" cy="37423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318" y="1323129"/>
            <a:ext cx="4452276" cy="37423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031" y="1269311"/>
            <a:ext cx="4454027" cy="528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031" y="1798299"/>
            <a:ext cx="4454027" cy="32671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0818" y="1269311"/>
            <a:ext cx="4455776" cy="528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0818" y="1798299"/>
            <a:ext cx="4455776" cy="32671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032" y="225772"/>
            <a:ext cx="3316456" cy="9608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1245" y="225772"/>
            <a:ext cx="5635349" cy="4839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032" y="1186616"/>
            <a:ext cx="3316456" cy="38788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5873" y="3969385"/>
            <a:ext cx="6048375" cy="468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5873" y="506674"/>
            <a:ext cx="6048375" cy="340233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5873" y="4437993"/>
            <a:ext cx="6048375" cy="6655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04031" y="227085"/>
            <a:ext cx="9072563" cy="945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031" y="1323129"/>
            <a:ext cx="9072563" cy="3742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04031" y="5255760"/>
            <a:ext cx="2352146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444214" y="5255760"/>
            <a:ext cx="3192198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224448" y="5255760"/>
            <a:ext cx="2352146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1" y="1901108"/>
            <a:ext cx="10080625" cy="945059"/>
          </a:xfrm>
        </p:spPr>
        <p:txBody>
          <a:bodyPr>
            <a:noAutofit/>
          </a:bodyPr>
          <a:lstStyle/>
          <a:p>
            <a:r>
              <a:rPr lang="zh-CN" altLang="en-US" sz="5953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安</a:t>
            </a:r>
            <a:r>
              <a:rPr lang="zh-CN" altLang="en-US" sz="5953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靜</a:t>
            </a:r>
            <a:endParaRPr lang="zh-TW" altLang="en-US" sz="5953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1693" y="2676507"/>
            <a:ext cx="10080625" cy="945059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65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Vững</a:t>
            </a:r>
            <a:r>
              <a:rPr lang="en-US" sz="4465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</a:t>
            </a:r>
            <a:endParaRPr lang="zh-TW" altLang="en-US" sz="4465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5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292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當大海翻騰波濤洶湧</a:t>
            </a:r>
            <a:endParaRPr lang="zh-TW" altLang="en-US" sz="5292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Dù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giông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khiếp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kinh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sóng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gió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vây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quanh</a:t>
            </a:r>
            <a:endParaRPr lang="en-US" sz="3528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8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292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我與祢展翅暴風上空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dắt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đưa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vượt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bão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</a:t>
            </a:r>
            <a:endParaRPr lang="en-US" sz="3528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3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292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父祢仍作王在洪水中</a:t>
            </a:r>
            <a:endParaRPr lang="zh-TW" altLang="en-US" sz="5292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28" b="1" dirty="0" err="1">
                <a:solidFill>
                  <a:srgbClr val="000066"/>
                </a:solidFill>
              </a:rPr>
              <a:t>Lạy</a:t>
            </a:r>
            <a:r>
              <a:rPr lang="en-US" sz="3528" b="1" dirty="0">
                <a:solidFill>
                  <a:srgbClr val="000066"/>
                </a:solidFill>
              </a:rPr>
              <a:t> Cha </a:t>
            </a:r>
            <a:r>
              <a:rPr lang="en-US" sz="3528" b="1" dirty="0" err="1">
                <a:solidFill>
                  <a:srgbClr val="000066"/>
                </a:solidFill>
              </a:rPr>
              <a:t>Thánh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hiển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vinh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Vua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trên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dương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gian</a:t>
            </a:r>
            <a:endParaRPr lang="en-US" sz="3528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1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292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我要安靜  知祢是神</a:t>
            </a:r>
            <a:endParaRPr lang="zh-TW" altLang="en-US" sz="5292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28" b="1" dirty="0">
                <a:solidFill>
                  <a:srgbClr val="000066"/>
                </a:solidFill>
              </a:rPr>
              <a:t>Con </a:t>
            </a:r>
            <a:r>
              <a:rPr lang="en-US" sz="3528" b="1" dirty="0" err="1">
                <a:solidFill>
                  <a:srgbClr val="000066"/>
                </a:solidFill>
              </a:rPr>
              <a:t>luôn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vững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lòng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vì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biết</a:t>
            </a:r>
            <a:r>
              <a:rPr lang="en-US" sz="3528" b="1" dirty="0">
                <a:solidFill>
                  <a:srgbClr val="000066"/>
                </a:solidFill>
              </a:rPr>
              <a:t> Cha </a:t>
            </a:r>
            <a:r>
              <a:rPr lang="en-US" sz="3528" b="1" dirty="0" err="1">
                <a:solidFill>
                  <a:srgbClr val="000066"/>
                </a:solidFill>
              </a:rPr>
              <a:t>bên</a:t>
            </a:r>
            <a:r>
              <a:rPr lang="en-US" sz="3528" b="1" dirty="0">
                <a:solidFill>
                  <a:srgbClr val="000066"/>
                </a:solidFill>
              </a:rPr>
              <a:t> con</a:t>
            </a:r>
          </a:p>
        </p:txBody>
      </p:sp>
    </p:spTree>
    <p:extLst>
      <p:ext uri="{BB962C8B-B14F-4D97-AF65-F5344CB8AC3E}">
        <p14:creationId xmlns:p14="http://schemas.microsoft.com/office/powerpoint/2010/main" val="183851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292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藏</a:t>
            </a:r>
            <a:r>
              <a:rPr lang="zh-TW" altLang="en-US" sz="5292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 </a:t>
            </a:r>
            <a:r>
              <a:rPr lang="zh-TW" altLang="en-US" sz="5292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翅</a:t>
            </a:r>
            <a:r>
              <a:rPr lang="zh-TW" altLang="en-US" sz="5292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膀蔭下</a:t>
            </a:r>
            <a:endParaRPr lang="en-US" altLang="zh-TW" sz="5292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giấu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cánh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</a:t>
            </a:r>
          </a:p>
        </p:txBody>
      </p:sp>
    </p:spTree>
    <p:extLst>
      <p:ext uri="{BB962C8B-B14F-4D97-AF65-F5344CB8AC3E}">
        <p14:creationId xmlns:p14="http://schemas.microsoft.com/office/powerpoint/2010/main" val="129743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292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遮蓋我 </a:t>
            </a:r>
            <a:r>
              <a:rPr lang="zh-TW" altLang="en-US" sz="5292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在</a:t>
            </a:r>
            <a:r>
              <a:rPr lang="zh-TW" altLang="en-US" sz="5292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祢大能手中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Che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phủ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nhờ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bóng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thiêng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năng</a:t>
            </a:r>
            <a:endParaRPr lang="en-US" sz="3528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64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292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當大海翻騰波濤洶湧</a:t>
            </a:r>
            <a:endParaRPr lang="zh-TW" altLang="en-US" sz="5292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Dù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giông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khiếp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kinh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sóng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gió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vây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quanh</a:t>
            </a:r>
            <a:endParaRPr lang="en-US" sz="3528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3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292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我與祢展翅暴風上空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dắt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đưa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vượt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bão</a:t>
            </a:r>
            <a:r>
              <a:rPr lang="en-US" sz="3528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528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</a:t>
            </a:r>
            <a:endParaRPr lang="en-US" sz="3528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9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292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父祢仍作王在洪水中</a:t>
            </a:r>
            <a:endParaRPr lang="zh-TW" altLang="en-US" sz="5292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28" b="1" dirty="0" err="1">
                <a:solidFill>
                  <a:srgbClr val="000066"/>
                </a:solidFill>
              </a:rPr>
              <a:t>Lạy</a:t>
            </a:r>
            <a:r>
              <a:rPr lang="en-US" sz="3528" b="1" dirty="0">
                <a:solidFill>
                  <a:srgbClr val="000066"/>
                </a:solidFill>
              </a:rPr>
              <a:t> Cha </a:t>
            </a:r>
            <a:r>
              <a:rPr lang="en-US" sz="3528" b="1" dirty="0" err="1">
                <a:solidFill>
                  <a:srgbClr val="000066"/>
                </a:solidFill>
              </a:rPr>
              <a:t>Thánh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hiển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vinh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Vua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trên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dương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gian</a:t>
            </a:r>
            <a:endParaRPr lang="en-US" sz="3528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2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292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我要安靜  知祢是神</a:t>
            </a:r>
            <a:endParaRPr lang="zh-TW" altLang="en-US" sz="5292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28" b="1" dirty="0">
                <a:solidFill>
                  <a:srgbClr val="000066"/>
                </a:solidFill>
              </a:rPr>
              <a:t>Con </a:t>
            </a:r>
            <a:r>
              <a:rPr lang="en-US" sz="3528" b="1" dirty="0" err="1">
                <a:solidFill>
                  <a:srgbClr val="000066"/>
                </a:solidFill>
              </a:rPr>
              <a:t>luôn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vững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lòng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vì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biết</a:t>
            </a:r>
            <a:r>
              <a:rPr lang="en-US" sz="3528" b="1" dirty="0">
                <a:solidFill>
                  <a:srgbClr val="000066"/>
                </a:solidFill>
              </a:rPr>
              <a:t> Cha </a:t>
            </a:r>
            <a:r>
              <a:rPr lang="en-US" sz="3528" b="1" dirty="0" err="1">
                <a:solidFill>
                  <a:srgbClr val="000066"/>
                </a:solidFill>
              </a:rPr>
              <a:t>bên</a:t>
            </a:r>
            <a:r>
              <a:rPr lang="en-US" sz="3528" b="1" dirty="0">
                <a:solidFill>
                  <a:srgbClr val="000066"/>
                </a:solidFill>
              </a:rPr>
              <a:t> con</a:t>
            </a:r>
          </a:p>
        </p:txBody>
      </p:sp>
    </p:spTree>
    <p:extLst>
      <p:ext uri="{BB962C8B-B14F-4D97-AF65-F5344CB8AC3E}">
        <p14:creationId xmlns:p14="http://schemas.microsoft.com/office/powerpoint/2010/main" val="398734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292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我靈安息  在基督裡</a:t>
            </a:r>
            <a:endParaRPr lang="zh-TW" altLang="en-US" sz="5292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28" b="1" dirty="0">
                <a:solidFill>
                  <a:srgbClr val="000066"/>
                </a:solidFill>
              </a:rPr>
              <a:t>Con </a:t>
            </a:r>
            <a:r>
              <a:rPr lang="en-US" sz="3528" b="1" dirty="0" err="1">
                <a:solidFill>
                  <a:srgbClr val="000066"/>
                </a:solidFill>
              </a:rPr>
              <a:t>ước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nguyện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nương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náu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Giê-xu</a:t>
            </a:r>
            <a:endParaRPr lang="en-US" sz="3528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70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292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祢大能  使我安然信靠</a:t>
            </a:r>
            <a:endParaRPr lang="zh-TW" altLang="en-US" sz="5292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28" b="1" dirty="0" err="1">
                <a:solidFill>
                  <a:srgbClr val="000066"/>
                </a:solidFill>
              </a:rPr>
              <a:t>Quyền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năng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Ngài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làm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vững</a:t>
            </a:r>
            <a:r>
              <a:rPr lang="en-US" sz="3528" b="1" dirty="0">
                <a:solidFill>
                  <a:srgbClr val="000066"/>
                </a:solidFill>
              </a:rPr>
              <a:t> tin con </a:t>
            </a:r>
            <a:r>
              <a:rPr lang="en-US" sz="3528" b="1" dirty="0" err="1">
                <a:solidFill>
                  <a:srgbClr val="000066"/>
                </a:solidFill>
              </a:rPr>
              <a:t>cậy</a:t>
            </a:r>
            <a:r>
              <a:rPr lang="en-US" sz="3528" b="1" dirty="0">
                <a:solidFill>
                  <a:srgbClr val="000066"/>
                </a:solidFill>
              </a:rPr>
              <a:t> </a:t>
            </a:r>
            <a:r>
              <a:rPr lang="en-US" sz="3528" b="1" dirty="0" err="1">
                <a:solidFill>
                  <a:srgbClr val="000066"/>
                </a:solidFill>
              </a:rPr>
              <a:t>trông</a:t>
            </a:r>
            <a:endParaRPr lang="en-US" sz="3528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1955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32</TotalTime>
  <Words>210</Words>
  <Application>Microsoft Office PowerPoint</Application>
  <PresentationFormat>Custom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Times New Roman</vt:lpstr>
      <vt:lpstr>Church Theme</vt:lpstr>
      <vt:lpstr>安靜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Windows User</cp:lastModifiedBy>
  <cp:revision>9</cp:revision>
  <dcterms:created xsi:type="dcterms:W3CDTF">2019-09-13T13:23:24Z</dcterms:created>
  <dcterms:modified xsi:type="dcterms:W3CDTF">2021-01-16T08:33:23Z</dcterms:modified>
  <dc:language>en-US</dc:language>
</cp:coreProperties>
</file>